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57" r:id="rId6"/>
    <p:sldId id="258" r:id="rId7"/>
    <p:sldId id="259" r:id="rId8"/>
    <p:sldId id="260" r:id="rId9"/>
    <p:sldId id="283" r:id="rId10"/>
    <p:sldId id="2147374937" r:id="rId11"/>
    <p:sldId id="285" r:id="rId12"/>
    <p:sldId id="284" r:id="rId13"/>
    <p:sldId id="270" r:id="rId14"/>
    <p:sldId id="271" r:id="rId15"/>
    <p:sldId id="272" r:id="rId16"/>
    <p:sldId id="273" r:id="rId17"/>
    <p:sldId id="276" r:id="rId18"/>
    <p:sldId id="2147374934" r:id="rId19"/>
    <p:sldId id="277" r:id="rId2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33002-1080-C233-442A-D0BD664CB3D6}" name="Komal Bharti/Pune/Product/AMC" initials="KB" userId="S::Komal.Bharti@bajajamc.com::d6bc769f-17a9-4a3f-bd1f-a4477dc90502" providerId="AD"/>
  <p188:author id="{F7F3D40D-12F9-01ED-4C53-59AB9A8C616F}" name="Radhika Bajaj/HO/Product/AMC" initials="RB" userId="S::Radhika.Bajaj@bajajamc.com::ed7c3d64-b1b8-47e0-aa31-871cc30e083b" providerId="AD"/>
  <p188:author id="{72F68261-C838-E3E4-04D9-F08E912114D9}" name="Akshay Jain/HO/Legal Compliance &amp; Sec/AMC" initials="AJ" userId="S::Akshay.Jain@bajajamc.com::c3aaebec-aff7-4aee-9056-879f3cecb175" providerId="AD"/>
  <p188:author id="{CC858761-3CD5-CDD2-29A7-95C3C49BE725}" name="Wealthtec Data" initials="WD" userId="6a8bb6906d14b276" providerId="Windows Live"/>
  <p188:author id="{EC983178-DC29-7DDC-7FB8-9F1A80154FFD}" name="Anirudhan Rajesh/HO/Product/AMC" initials="AR" userId="S::Anirudhan.Rajesh@bajajamc.com::34e89862-b9e2-4cc3-9d21-f97da28cc482" providerId="AD"/>
  <p188:author id="{7763017E-4154-D559-64BB-55E45590EF5F}" name="Harish" initials="H" userId="S::Harish.Iyer@bajajamc.com::3db116b6-4c08-4fac-9a2b-91127fd9dba0" providerId="AD"/>
  <p188:author id="{69154E96-BC34-F058-FFC8-51AA9EFC8EBB}" name="Shambhavi Rahatekar/Pune/Marketing/AMC" initials="SR" userId="S::Shambhavi.Rahatekar@bajajamc.com::ec47202c-cb06-4ca7-a980-b56b207116c5" providerId="AD"/>
  <p188:author id="{FE2364A3-F530-7EF1-F789-3438DDF139A6}" name="Srishti Singh/HO/Product/AMC" initials="SS" userId="S::Srishti.Singh@bajajamc.com::01c11ebc-b237-4919-8a24-e02649951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FAD"/>
    <a:srgbClr val="125EAC"/>
    <a:srgbClr val="E6EFF6"/>
    <a:srgbClr val="FDF0DD"/>
    <a:srgbClr val="F4A31C"/>
    <a:srgbClr val="D39F3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3969" autoAdjust="0"/>
  </p:normalViewPr>
  <p:slideViewPr>
    <p:cSldViewPr>
      <p:cViewPr varScale="1">
        <p:scale>
          <a:sx n="39" d="100"/>
          <a:sy n="39" d="100"/>
        </p:scale>
        <p:origin x="48" y="5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al Bharti/Pune/Product/AMC" userId="d6bc769f-17a9-4a3f-bd1f-a4477dc90502" providerId="ADAL" clId="{DA484509-DD92-4351-8216-947FE0FA9270}"/>
    <pc:docChg chg="modSld">
      <pc:chgData name="Komal Bharti/Pune/Product/AMC" userId="d6bc769f-17a9-4a3f-bd1f-a4477dc90502" providerId="ADAL" clId="{DA484509-DD92-4351-8216-947FE0FA9270}" dt="2026-04-15T11:15:25.957" v="21" actId="20577"/>
      <pc:docMkLst>
        <pc:docMk/>
      </pc:docMkLst>
      <pc:sldChg chg="modSp mod">
        <pc:chgData name="Komal Bharti/Pune/Product/AMC" userId="d6bc769f-17a9-4a3f-bd1f-a4477dc90502" providerId="ADAL" clId="{DA484509-DD92-4351-8216-947FE0FA9270}" dt="2026-04-15T11:15:25.957" v="21" actId="20577"/>
        <pc:sldMkLst>
          <pc:docMk/>
          <pc:sldMk cId="0" sldId="272"/>
        </pc:sldMkLst>
        <pc:spChg chg="mod">
          <ac:chgData name="Komal Bharti/Pune/Product/AMC" userId="d6bc769f-17a9-4a3f-bd1f-a4477dc90502" providerId="ADAL" clId="{DA484509-DD92-4351-8216-947FE0FA9270}" dt="2026-04-15T11:15:17.283" v="20" actId="20577"/>
          <ac:spMkLst>
            <pc:docMk/>
            <pc:sldMk cId="0" sldId="272"/>
            <ac:spMk id="2" creationId="{00000000-0000-0000-0000-000000000000}"/>
          </ac:spMkLst>
        </pc:spChg>
        <pc:spChg chg="mod">
          <ac:chgData name="Komal Bharti/Pune/Product/AMC" userId="d6bc769f-17a9-4a3f-bd1f-a4477dc90502" providerId="ADAL" clId="{DA484509-DD92-4351-8216-947FE0FA9270}" dt="2026-04-15T11:15:25.957" v="21" actId="20577"/>
          <ac:spMkLst>
            <pc:docMk/>
            <pc:sldMk cId="0" sldId="272"/>
            <ac:spMk id="26" creationId="{00000000-0000-0000-0000-000000000000}"/>
          </ac:spMkLst>
        </pc:spChg>
        <pc:graphicFrameChg chg="modGraphic">
          <ac:chgData name="Komal Bharti/Pune/Product/AMC" userId="d6bc769f-17a9-4a3f-bd1f-a4477dc90502" providerId="ADAL" clId="{DA484509-DD92-4351-8216-947FE0FA9270}" dt="2026-04-15T11:04:00.465" v="5" actId="20577"/>
          <ac:graphicFrameMkLst>
            <pc:docMk/>
            <pc:sldMk cId="0" sldId="272"/>
            <ac:graphicFrameMk id="7" creationId="{672B668D-1AE1-8FE0-85CD-214E312ECDB7}"/>
          </ac:graphicFrameMkLst>
        </pc:graphicFrameChg>
      </pc:sldChg>
      <pc:sldChg chg="modSp mod">
        <pc:chgData name="Komal Bharti/Pune/Product/AMC" userId="d6bc769f-17a9-4a3f-bd1f-a4477dc90502" providerId="ADAL" clId="{DA484509-DD92-4351-8216-947FE0FA9270}" dt="2026-04-15T11:03:48.787" v="1" actId="20577"/>
        <pc:sldMkLst>
          <pc:docMk/>
          <pc:sldMk cId="0" sldId="273"/>
        </pc:sldMkLst>
        <pc:spChg chg="mod">
          <ac:chgData name="Komal Bharti/Pune/Product/AMC" userId="d6bc769f-17a9-4a3f-bd1f-a4477dc90502" providerId="ADAL" clId="{DA484509-DD92-4351-8216-947FE0FA9270}" dt="2026-04-15T11:03:48.787" v="1" actId="20577"/>
          <ac:spMkLst>
            <pc:docMk/>
            <pc:sldMk cId="0" sldId="273"/>
            <ac:spMk id="11" creationId="{00000000-0000-0000-0000-000000000000}"/>
          </ac:spMkLst>
        </pc:spChg>
      </pc:sldChg>
      <pc:sldChg chg="modSp mod">
        <pc:chgData name="Komal Bharti/Pune/Product/AMC" userId="d6bc769f-17a9-4a3f-bd1f-a4477dc90502" providerId="ADAL" clId="{DA484509-DD92-4351-8216-947FE0FA9270}" dt="2026-04-15T11:06:21.373" v="17" actId="20577"/>
        <pc:sldMkLst>
          <pc:docMk/>
          <pc:sldMk cId="0" sldId="276"/>
        </pc:sldMkLst>
        <pc:graphicFrameChg chg="modGraphic">
          <ac:chgData name="Komal Bharti/Pune/Product/AMC" userId="d6bc769f-17a9-4a3f-bd1f-a4477dc90502" providerId="ADAL" clId="{DA484509-DD92-4351-8216-947FE0FA9270}" dt="2026-04-15T11:06:21.373" v="17" actId="20577"/>
          <ac:graphicFrameMkLst>
            <pc:docMk/>
            <pc:sldMk cId="0" sldId="276"/>
            <ac:graphicFrameMk id="38" creationId="{DEABF9E9-DBAC-D7A8-2240-D0C45822B205}"/>
          </ac:graphicFrameMkLst>
        </pc:graphicFrameChg>
        <pc:graphicFrameChg chg="modGraphic">
          <ac:chgData name="Komal Bharti/Pune/Product/AMC" userId="d6bc769f-17a9-4a3f-bd1f-a4477dc90502" providerId="ADAL" clId="{DA484509-DD92-4351-8216-947FE0FA9270}" dt="2026-04-15T11:05:55.460" v="16" actId="20577"/>
          <ac:graphicFrameMkLst>
            <pc:docMk/>
            <pc:sldMk cId="0" sldId="276"/>
            <ac:graphicFrameMk id="39" creationId="{F831E4CD-CF0C-B71A-3C1E-2C5230815964}"/>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server\F\Iqra\Update%2025-26\2026\March%2026\Bajaj%20PPT\BAJAJ%20Portfolio%20&amp;%20charts%20-MAR%2026NF.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66735136368976E-2"/>
          <c:y val="0.12626445105733075"/>
          <c:w val="0.46266803606070983"/>
          <c:h val="0.71179697855493862"/>
        </c:manualLayout>
      </c:layout>
      <c:pieChart>
        <c:varyColors val="1"/>
        <c:ser>
          <c:idx val="0"/>
          <c:order val="0"/>
          <c:explosion val="2"/>
          <c:dPt>
            <c:idx val="0"/>
            <c:bubble3D val="0"/>
            <c:spPr>
              <a:solidFill>
                <a:srgbClr val="185EAB"/>
              </a:solidFill>
            </c:spPr>
            <c:extLst>
              <c:ext xmlns:c16="http://schemas.microsoft.com/office/drawing/2014/chart" uri="{C3380CC4-5D6E-409C-BE32-E72D297353CC}">
                <c16:uniqueId val="{00000001-B9CE-461E-8547-14CD02DF8D6D}"/>
              </c:ext>
            </c:extLst>
          </c:dPt>
          <c:dPt>
            <c:idx val="1"/>
            <c:bubble3D val="0"/>
            <c:spPr>
              <a:solidFill>
                <a:srgbClr val="F15D41"/>
              </a:solidFill>
            </c:spPr>
            <c:extLst>
              <c:ext xmlns:c16="http://schemas.microsoft.com/office/drawing/2014/chart" uri="{C3380CC4-5D6E-409C-BE32-E72D297353CC}">
                <c16:uniqueId val="{00000003-B9CE-461E-8547-14CD02DF8D6D}"/>
              </c:ext>
            </c:extLst>
          </c:dPt>
          <c:dPt>
            <c:idx val="2"/>
            <c:bubble3D val="0"/>
            <c:spPr>
              <a:solidFill>
                <a:srgbClr val="FBA41D"/>
              </a:solidFill>
            </c:spPr>
            <c:extLst>
              <c:ext xmlns:c16="http://schemas.microsoft.com/office/drawing/2014/chart" uri="{C3380CC4-5D6E-409C-BE32-E72D297353CC}">
                <c16:uniqueId val="{00000005-B9CE-461E-8547-14CD02DF8D6D}"/>
              </c:ext>
            </c:extLst>
          </c:dPt>
          <c:cat>
            <c:strRef>
              <c:f>'Nifty Bank ETF'!$B$3:$B$12</c:f>
              <c:strCache>
                <c:ptCount val="10"/>
                <c:pt idx="0">
                  <c:v>HDFC Bank Limited</c:v>
                </c:pt>
                <c:pt idx="1">
                  <c:v>ICICI Bank Limited</c:v>
                </c:pt>
                <c:pt idx="2">
                  <c:v>Axis Bank Limited</c:v>
                </c:pt>
                <c:pt idx="3">
                  <c:v>State Bank of India</c:v>
                </c:pt>
                <c:pt idx="4">
                  <c:v>Kotak Mahindra Bank Limited</c:v>
                </c:pt>
                <c:pt idx="5">
                  <c:v>The Federal Bank Limited</c:v>
                </c:pt>
                <c:pt idx="6">
                  <c:v>IndusInd Bank Limited</c:v>
                </c:pt>
                <c:pt idx="7">
                  <c:v>AU Small Finance Bank Limited</c:v>
                </c:pt>
                <c:pt idx="8">
                  <c:v>Bank of Baroda</c:v>
                </c:pt>
                <c:pt idx="9">
                  <c:v>Canara Bank</c:v>
                </c:pt>
              </c:strCache>
            </c:strRef>
          </c:cat>
          <c:val>
            <c:numRef>
              <c:f>'Nifty Bank ETF'!$C$3:$C$12</c:f>
              <c:numCache>
                <c:formatCode>#,##0.00%;\(#,##0.00\)%</c:formatCode>
                <c:ptCount val="10"/>
                <c:pt idx="0">
                  <c:v>0.19</c:v>
                </c:pt>
                <c:pt idx="1">
                  <c:v>0.14099999999999999</c:v>
                </c:pt>
                <c:pt idx="2">
                  <c:v>0.1</c:v>
                </c:pt>
                <c:pt idx="3">
                  <c:v>9.9400000000000002E-2</c:v>
                </c:pt>
                <c:pt idx="4">
                  <c:v>9.7299999999999998E-2</c:v>
                </c:pt>
                <c:pt idx="5">
                  <c:v>6.1800000000000001E-2</c:v>
                </c:pt>
                <c:pt idx="6">
                  <c:v>4.8000000000000001E-2</c:v>
                </c:pt>
                <c:pt idx="7">
                  <c:v>4.4900000000000002E-2</c:v>
                </c:pt>
                <c:pt idx="8">
                  <c:v>4.4400000000000002E-2</c:v>
                </c:pt>
                <c:pt idx="9">
                  <c:v>4.0500000000000001E-2</c:v>
                </c:pt>
              </c:numCache>
            </c:numRef>
          </c:val>
          <c:extLst>
            <c:ext xmlns:c16="http://schemas.microsoft.com/office/drawing/2014/chart" uri="{C3380CC4-5D6E-409C-BE32-E72D297353CC}">
              <c16:uniqueId val="{00000006-B9CE-461E-8547-14CD02DF8D6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697612967298006"/>
          <c:y val="2.6548191892680068E-2"/>
          <c:w val="0.42786253280839898"/>
          <c:h val="0.96419254884806049"/>
        </c:manualLayout>
      </c:layout>
      <c:overlay val="0"/>
      <c:txPr>
        <a:bodyPr/>
        <a:lstStyle/>
        <a:p>
          <a:pPr>
            <a:defRPr sz="1200">
              <a:latin typeface="Rubik"/>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Nifty Bank TRI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6482"/>
              <c:layout>
                <c:manualLayout>
                  <c:x val="1.0185067526415994E-16"/>
                  <c:y val="-4.1666666666666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7E-F942-8527-CB004D98E0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Sheet2!$A$2:$A$6488</c:f>
              <c:numCache>
                <c:formatCode>d\-mmm\-yy</c:formatCode>
                <c:ptCount val="6487"/>
                <c:pt idx="0">
                  <c:v>36526</c:v>
                </c:pt>
                <c:pt idx="1">
                  <c:v>36528</c:v>
                </c:pt>
                <c:pt idx="2">
                  <c:v>36529</c:v>
                </c:pt>
                <c:pt idx="3">
                  <c:v>36530</c:v>
                </c:pt>
                <c:pt idx="4">
                  <c:v>36531</c:v>
                </c:pt>
                <c:pt idx="5">
                  <c:v>36532</c:v>
                </c:pt>
                <c:pt idx="6">
                  <c:v>36535</c:v>
                </c:pt>
                <c:pt idx="7">
                  <c:v>36536</c:v>
                </c:pt>
                <c:pt idx="8">
                  <c:v>36537</c:v>
                </c:pt>
                <c:pt idx="9">
                  <c:v>36538</c:v>
                </c:pt>
                <c:pt idx="10">
                  <c:v>36539</c:v>
                </c:pt>
                <c:pt idx="11">
                  <c:v>36542</c:v>
                </c:pt>
                <c:pt idx="12">
                  <c:v>36543</c:v>
                </c:pt>
                <c:pt idx="13">
                  <c:v>36544</c:v>
                </c:pt>
                <c:pt idx="14">
                  <c:v>36545</c:v>
                </c:pt>
                <c:pt idx="15">
                  <c:v>36546</c:v>
                </c:pt>
                <c:pt idx="16">
                  <c:v>36549</c:v>
                </c:pt>
                <c:pt idx="17">
                  <c:v>36550</c:v>
                </c:pt>
                <c:pt idx="18">
                  <c:v>36552</c:v>
                </c:pt>
                <c:pt idx="19">
                  <c:v>36553</c:v>
                </c:pt>
                <c:pt idx="20">
                  <c:v>36556</c:v>
                </c:pt>
                <c:pt idx="21">
                  <c:v>36557</c:v>
                </c:pt>
                <c:pt idx="22">
                  <c:v>36558</c:v>
                </c:pt>
                <c:pt idx="23">
                  <c:v>36559</c:v>
                </c:pt>
                <c:pt idx="24">
                  <c:v>36560</c:v>
                </c:pt>
                <c:pt idx="25">
                  <c:v>36563</c:v>
                </c:pt>
                <c:pt idx="26">
                  <c:v>36564</c:v>
                </c:pt>
                <c:pt idx="27">
                  <c:v>36565</c:v>
                </c:pt>
                <c:pt idx="28">
                  <c:v>36566</c:v>
                </c:pt>
                <c:pt idx="29">
                  <c:v>36567</c:v>
                </c:pt>
                <c:pt idx="30">
                  <c:v>36570</c:v>
                </c:pt>
                <c:pt idx="31">
                  <c:v>36571</c:v>
                </c:pt>
                <c:pt idx="32">
                  <c:v>36572</c:v>
                </c:pt>
                <c:pt idx="33">
                  <c:v>36573</c:v>
                </c:pt>
                <c:pt idx="34">
                  <c:v>36574</c:v>
                </c:pt>
                <c:pt idx="35">
                  <c:v>36577</c:v>
                </c:pt>
                <c:pt idx="36">
                  <c:v>36578</c:v>
                </c:pt>
                <c:pt idx="37">
                  <c:v>36579</c:v>
                </c:pt>
                <c:pt idx="38">
                  <c:v>36580</c:v>
                </c:pt>
                <c:pt idx="39">
                  <c:v>36581</c:v>
                </c:pt>
                <c:pt idx="40">
                  <c:v>36584</c:v>
                </c:pt>
                <c:pt idx="41">
                  <c:v>36585</c:v>
                </c:pt>
                <c:pt idx="42">
                  <c:v>36586</c:v>
                </c:pt>
                <c:pt idx="43">
                  <c:v>36587</c:v>
                </c:pt>
                <c:pt idx="44">
                  <c:v>36588</c:v>
                </c:pt>
                <c:pt idx="45">
                  <c:v>36591</c:v>
                </c:pt>
                <c:pt idx="46">
                  <c:v>36592</c:v>
                </c:pt>
                <c:pt idx="47">
                  <c:v>36593</c:v>
                </c:pt>
                <c:pt idx="48">
                  <c:v>36594</c:v>
                </c:pt>
                <c:pt idx="49">
                  <c:v>36595</c:v>
                </c:pt>
                <c:pt idx="50">
                  <c:v>36598</c:v>
                </c:pt>
                <c:pt idx="51">
                  <c:v>36599</c:v>
                </c:pt>
                <c:pt idx="52">
                  <c:v>36600</c:v>
                </c:pt>
                <c:pt idx="53">
                  <c:v>36601</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36633</c:v>
                </c:pt>
                <c:pt idx="73">
                  <c:v>36634</c:v>
                </c:pt>
                <c:pt idx="74">
                  <c:v>36635</c:v>
                </c:pt>
                <c:pt idx="75">
                  <c:v>36636</c:v>
                </c:pt>
                <c:pt idx="76">
                  <c:v>36640</c:v>
                </c:pt>
                <c:pt idx="77">
                  <c:v>36641</c:v>
                </c:pt>
                <c:pt idx="78">
                  <c:v>36642</c:v>
                </c:pt>
                <c:pt idx="79">
                  <c:v>36643</c:v>
                </c:pt>
                <c:pt idx="80">
                  <c:v>36644</c:v>
                </c:pt>
                <c:pt idx="81">
                  <c:v>36648</c:v>
                </c:pt>
                <c:pt idx="82">
                  <c:v>36649</c:v>
                </c:pt>
                <c:pt idx="83">
                  <c:v>36650</c:v>
                </c:pt>
                <c:pt idx="84">
                  <c:v>36651</c:v>
                </c:pt>
                <c:pt idx="85">
                  <c:v>36654</c:v>
                </c:pt>
                <c:pt idx="86">
                  <c:v>36655</c:v>
                </c:pt>
                <c:pt idx="87">
                  <c:v>36656</c:v>
                </c:pt>
                <c:pt idx="88">
                  <c:v>36657</c:v>
                </c:pt>
                <c:pt idx="89">
                  <c:v>36658</c:v>
                </c:pt>
                <c:pt idx="90">
                  <c:v>36661</c:v>
                </c:pt>
                <c:pt idx="91">
                  <c:v>36662</c:v>
                </c:pt>
                <c:pt idx="92">
                  <c:v>36663</c:v>
                </c:pt>
                <c:pt idx="93">
                  <c:v>36664</c:v>
                </c:pt>
                <c:pt idx="94">
                  <c:v>36665</c:v>
                </c:pt>
                <c:pt idx="95">
                  <c:v>36668</c:v>
                </c:pt>
                <c:pt idx="96">
                  <c:v>36669</c:v>
                </c:pt>
                <c:pt idx="97">
                  <c:v>36670</c:v>
                </c:pt>
                <c:pt idx="98">
                  <c:v>36671</c:v>
                </c:pt>
                <c:pt idx="99">
                  <c:v>36672</c:v>
                </c:pt>
                <c:pt idx="100">
                  <c:v>36675</c:v>
                </c:pt>
                <c:pt idx="101">
                  <c:v>36676</c:v>
                </c:pt>
                <c:pt idx="102">
                  <c:v>36677</c:v>
                </c:pt>
                <c:pt idx="103">
                  <c:v>36678</c:v>
                </c:pt>
                <c:pt idx="104">
                  <c:v>36679</c:v>
                </c:pt>
                <c:pt idx="105">
                  <c:v>36682</c:v>
                </c:pt>
                <c:pt idx="106">
                  <c:v>36683</c:v>
                </c:pt>
                <c:pt idx="107">
                  <c:v>36684</c:v>
                </c:pt>
                <c:pt idx="108">
                  <c:v>36685</c:v>
                </c:pt>
                <c:pt idx="109">
                  <c:v>36686</c:v>
                </c:pt>
                <c:pt idx="110">
                  <c:v>36689</c:v>
                </c:pt>
                <c:pt idx="111">
                  <c:v>36690</c:v>
                </c:pt>
                <c:pt idx="112">
                  <c:v>36691</c:v>
                </c:pt>
                <c:pt idx="113">
                  <c:v>36692</c:v>
                </c:pt>
                <c:pt idx="114">
                  <c:v>36693</c:v>
                </c:pt>
                <c:pt idx="115">
                  <c:v>36696</c:v>
                </c:pt>
                <c:pt idx="116">
                  <c:v>36697</c:v>
                </c:pt>
                <c:pt idx="117">
                  <c:v>36698</c:v>
                </c:pt>
                <c:pt idx="118">
                  <c:v>36699</c:v>
                </c:pt>
                <c:pt idx="119">
                  <c:v>36700</c:v>
                </c:pt>
                <c:pt idx="120">
                  <c:v>36703</c:v>
                </c:pt>
                <c:pt idx="121">
                  <c:v>36704</c:v>
                </c:pt>
                <c:pt idx="122">
                  <c:v>36705</c:v>
                </c:pt>
                <c:pt idx="123">
                  <c:v>36706</c:v>
                </c:pt>
                <c:pt idx="124">
                  <c:v>36707</c:v>
                </c:pt>
                <c:pt idx="125">
                  <c:v>36710</c:v>
                </c:pt>
                <c:pt idx="126">
                  <c:v>36711</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36754</c:v>
                </c:pt>
                <c:pt idx="157">
                  <c:v>36755</c:v>
                </c:pt>
                <c:pt idx="158">
                  <c:v>36756</c:v>
                </c:pt>
                <c:pt idx="159">
                  <c:v>36759</c:v>
                </c:pt>
                <c:pt idx="160">
                  <c:v>36760</c:v>
                </c:pt>
                <c:pt idx="161">
                  <c:v>36761</c:v>
                </c:pt>
                <c:pt idx="162">
                  <c:v>36762</c:v>
                </c:pt>
                <c:pt idx="163">
                  <c:v>36763</c:v>
                </c:pt>
                <c:pt idx="164">
                  <c:v>36766</c:v>
                </c:pt>
                <c:pt idx="165">
                  <c:v>36767</c:v>
                </c:pt>
                <c:pt idx="166">
                  <c:v>36768</c:v>
                </c:pt>
                <c:pt idx="167">
                  <c:v>36769</c:v>
                </c:pt>
                <c:pt idx="168">
                  <c:v>36773</c:v>
                </c:pt>
                <c:pt idx="169">
                  <c:v>36774</c:v>
                </c:pt>
                <c:pt idx="170">
                  <c:v>36775</c:v>
                </c:pt>
                <c:pt idx="171">
                  <c:v>36776</c:v>
                </c:pt>
                <c:pt idx="172">
                  <c:v>36777</c:v>
                </c:pt>
                <c:pt idx="173">
                  <c:v>36780</c:v>
                </c:pt>
                <c:pt idx="174">
                  <c:v>36781</c:v>
                </c:pt>
                <c:pt idx="175">
                  <c:v>36782</c:v>
                </c:pt>
                <c:pt idx="176">
                  <c:v>36783</c:v>
                </c:pt>
                <c:pt idx="177">
                  <c:v>36784</c:v>
                </c:pt>
                <c:pt idx="178">
                  <c:v>36787</c:v>
                </c:pt>
                <c:pt idx="179">
                  <c:v>36788</c:v>
                </c:pt>
                <c:pt idx="180">
                  <c:v>36789</c:v>
                </c:pt>
                <c:pt idx="181">
                  <c:v>36790</c:v>
                </c:pt>
                <c:pt idx="182">
                  <c:v>36791</c:v>
                </c:pt>
                <c:pt idx="183">
                  <c:v>36794</c:v>
                </c:pt>
                <c:pt idx="184">
                  <c:v>36795</c:v>
                </c:pt>
                <c:pt idx="185">
                  <c:v>36796</c:v>
                </c:pt>
                <c:pt idx="186">
                  <c:v>36797</c:v>
                </c:pt>
                <c:pt idx="187">
                  <c:v>36798</c:v>
                </c:pt>
                <c:pt idx="188">
                  <c:v>36802</c:v>
                </c:pt>
                <c:pt idx="189">
                  <c:v>36803</c:v>
                </c:pt>
                <c:pt idx="190">
                  <c:v>36804</c:v>
                </c:pt>
                <c:pt idx="191">
                  <c:v>36805</c:v>
                </c:pt>
                <c:pt idx="192">
                  <c:v>36808</c:v>
                </c:pt>
                <c:pt idx="193">
                  <c:v>36809</c:v>
                </c:pt>
                <c:pt idx="194">
                  <c:v>36810</c:v>
                </c:pt>
                <c:pt idx="195">
                  <c:v>36811</c:v>
                </c:pt>
                <c:pt idx="196">
                  <c:v>36812</c:v>
                </c:pt>
                <c:pt idx="197">
                  <c:v>36815</c:v>
                </c:pt>
                <c:pt idx="198">
                  <c:v>36816</c:v>
                </c:pt>
                <c:pt idx="199">
                  <c:v>36817</c:v>
                </c:pt>
                <c:pt idx="200">
                  <c:v>36818</c:v>
                </c:pt>
                <c:pt idx="201">
                  <c:v>36819</c:v>
                </c:pt>
                <c:pt idx="202">
                  <c:v>36822</c:v>
                </c:pt>
                <c:pt idx="203">
                  <c:v>36823</c:v>
                </c:pt>
                <c:pt idx="204">
                  <c:v>36824</c:v>
                </c:pt>
                <c:pt idx="205">
                  <c:v>36825</c:v>
                </c:pt>
                <c:pt idx="206">
                  <c:v>36826</c:v>
                </c:pt>
                <c:pt idx="207">
                  <c:v>36829</c:v>
                </c:pt>
                <c:pt idx="208">
                  <c:v>36830</c:v>
                </c:pt>
                <c:pt idx="209">
                  <c:v>36831</c:v>
                </c:pt>
                <c:pt idx="210">
                  <c:v>36832</c:v>
                </c:pt>
                <c:pt idx="211">
                  <c:v>36833</c:v>
                </c:pt>
                <c:pt idx="212">
                  <c:v>36836</c:v>
                </c:pt>
                <c:pt idx="213">
                  <c:v>36837</c:v>
                </c:pt>
                <c:pt idx="214">
                  <c:v>36838</c:v>
                </c:pt>
                <c:pt idx="215">
                  <c:v>36839</c:v>
                </c:pt>
                <c:pt idx="216">
                  <c:v>36840</c:v>
                </c:pt>
                <c:pt idx="217">
                  <c:v>36843</c:v>
                </c:pt>
                <c:pt idx="218">
                  <c:v>36844</c:v>
                </c:pt>
                <c:pt idx="219">
                  <c:v>36845</c:v>
                </c:pt>
                <c:pt idx="220">
                  <c:v>36846</c:v>
                </c:pt>
                <c:pt idx="221">
                  <c:v>36847</c:v>
                </c:pt>
                <c:pt idx="222">
                  <c:v>36850</c:v>
                </c:pt>
                <c:pt idx="223">
                  <c:v>36851</c:v>
                </c:pt>
                <c:pt idx="224">
                  <c:v>36852</c:v>
                </c:pt>
                <c:pt idx="225">
                  <c:v>36853</c:v>
                </c:pt>
                <c:pt idx="226">
                  <c:v>36854</c:v>
                </c:pt>
                <c:pt idx="227">
                  <c:v>36857</c:v>
                </c:pt>
                <c:pt idx="228">
                  <c:v>36858</c:v>
                </c:pt>
                <c:pt idx="229">
                  <c:v>36859</c:v>
                </c:pt>
                <c:pt idx="230">
                  <c:v>36860</c:v>
                </c:pt>
                <c:pt idx="231">
                  <c:v>36861</c:v>
                </c:pt>
                <c:pt idx="232">
                  <c:v>36864</c:v>
                </c:pt>
                <c:pt idx="233">
                  <c:v>36865</c:v>
                </c:pt>
                <c:pt idx="234">
                  <c:v>36866</c:v>
                </c:pt>
                <c:pt idx="235">
                  <c:v>36867</c:v>
                </c:pt>
                <c:pt idx="236">
                  <c:v>36868</c:v>
                </c:pt>
                <c:pt idx="237">
                  <c:v>36871</c:v>
                </c:pt>
                <c:pt idx="238">
                  <c:v>36872</c:v>
                </c:pt>
                <c:pt idx="239">
                  <c:v>36873</c:v>
                </c:pt>
                <c:pt idx="240">
                  <c:v>36874</c:v>
                </c:pt>
                <c:pt idx="241">
                  <c:v>36875</c:v>
                </c:pt>
                <c:pt idx="242">
                  <c:v>36878</c:v>
                </c:pt>
                <c:pt idx="243">
                  <c:v>36879</c:v>
                </c:pt>
                <c:pt idx="244">
                  <c:v>36880</c:v>
                </c:pt>
                <c:pt idx="245">
                  <c:v>36881</c:v>
                </c:pt>
                <c:pt idx="246">
                  <c:v>36882</c:v>
                </c:pt>
                <c:pt idx="247">
                  <c:v>36886</c:v>
                </c:pt>
                <c:pt idx="248">
                  <c:v>36887</c:v>
                </c:pt>
                <c:pt idx="249">
                  <c:v>36888</c:v>
                </c:pt>
                <c:pt idx="250">
                  <c:v>36889</c:v>
                </c:pt>
                <c:pt idx="251">
                  <c:v>36892</c:v>
                </c:pt>
                <c:pt idx="252">
                  <c:v>36893</c:v>
                </c:pt>
                <c:pt idx="253">
                  <c:v>36894</c:v>
                </c:pt>
                <c:pt idx="254">
                  <c:v>36895</c:v>
                </c:pt>
                <c:pt idx="255">
                  <c:v>36896</c:v>
                </c:pt>
                <c:pt idx="256">
                  <c:v>36899</c:v>
                </c:pt>
                <c:pt idx="257">
                  <c:v>36900</c:v>
                </c:pt>
                <c:pt idx="258">
                  <c:v>36901</c:v>
                </c:pt>
                <c:pt idx="259">
                  <c:v>36902</c:v>
                </c:pt>
                <c:pt idx="260">
                  <c:v>36903</c:v>
                </c:pt>
                <c:pt idx="261">
                  <c:v>36906</c:v>
                </c:pt>
                <c:pt idx="262">
                  <c:v>36907</c:v>
                </c:pt>
                <c:pt idx="263">
                  <c:v>36908</c:v>
                </c:pt>
                <c:pt idx="264">
                  <c:v>36909</c:v>
                </c:pt>
                <c:pt idx="265">
                  <c:v>36910</c:v>
                </c:pt>
                <c:pt idx="266">
                  <c:v>36913</c:v>
                </c:pt>
                <c:pt idx="267">
                  <c:v>36914</c:v>
                </c:pt>
                <c:pt idx="268">
                  <c:v>36915</c:v>
                </c:pt>
                <c:pt idx="269">
                  <c:v>36916</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36941</c:v>
                </c:pt>
                <c:pt idx="286">
                  <c:v>36942</c:v>
                </c:pt>
                <c:pt idx="287">
                  <c:v>36943</c:v>
                </c:pt>
                <c:pt idx="288">
                  <c:v>36944</c:v>
                </c:pt>
                <c:pt idx="289">
                  <c:v>36945</c:v>
                </c:pt>
                <c:pt idx="290">
                  <c:v>36948</c:v>
                </c:pt>
                <c:pt idx="291">
                  <c:v>36949</c:v>
                </c:pt>
                <c:pt idx="292">
                  <c:v>36950</c:v>
                </c:pt>
                <c:pt idx="293">
                  <c:v>36951</c:v>
                </c:pt>
                <c:pt idx="294">
                  <c:v>36952</c:v>
                </c:pt>
                <c:pt idx="295">
                  <c:v>36955</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36987</c:v>
                </c:pt>
                <c:pt idx="318">
                  <c:v>36990</c:v>
                </c:pt>
                <c:pt idx="319">
                  <c:v>36991</c:v>
                </c:pt>
                <c:pt idx="320">
                  <c:v>36992</c:v>
                </c:pt>
                <c:pt idx="321">
                  <c:v>36993</c:v>
                </c:pt>
                <c:pt idx="322">
                  <c:v>36997</c:v>
                </c:pt>
                <c:pt idx="323">
                  <c:v>36998</c:v>
                </c:pt>
                <c:pt idx="324">
                  <c:v>36999</c:v>
                </c:pt>
                <c:pt idx="325">
                  <c:v>37000</c:v>
                </c:pt>
                <c:pt idx="326">
                  <c:v>37001</c:v>
                </c:pt>
                <c:pt idx="327">
                  <c:v>37004</c:v>
                </c:pt>
                <c:pt idx="328">
                  <c:v>37005</c:v>
                </c:pt>
                <c:pt idx="329">
                  <c:v>37006</c:v>
                </c:pt>
                <c:pt idx="330">
                  <c:v>37007</c:v>
                </c:pt>
                <c:pt idx="331">
                  <c:v>37008</c:v>
                </c:pt>
                <c:pt idx="332">
                  <c:v>37011</c:v>
                </c:pt>
                <c:pt idx="333">
                  <c:v>37013</c:v>
                </c:pt>
                <c:pt idx="334">
                  <c:v>37014</c:v>
                </c:pt>
                <c:pt idx="335">
                  <c:v>37015</c:v>
                </c:pt>
                <c:pt idx="336">
                  <c:v>37018</c:v>
                </c:pt>
                <c:pt idx="337">
                  <c:v>37019</c:v>
                </c:pt>
                <c:pt idx="338">
                  <c:v>37020</c:v>
                </c:pt>
                <c:pt idx="339">
                  <c:v>37021</c:v>
                </c:pt>
                <c:pt idx="340">
                  <c:v>37022</c:v>
                </c:pt>
                <c:pt idx="341">
                  <c:v>37025</c:v>
                </c:pt>
                <c:pt idx="342">
                  <c:v>37026</c:v>
                </c:pt>
                <c:pt idx="343">
                  <c:v>37027</c:v>
                </c:pt>
                <c:pt idx="344">
                  <c:v>37028</c:v>
                </c:pt>
                <c:pt idx="345">
                  <c:v>37029</c:v>
                </c:pt>
                <c:pt idx="346">
                  <c:v>37032</c:v>
                </c:pt>
                <c:pt idx="347">
                  <c:v>37033</c:v>
                </c:pt>
                <c:pt idx="348">
                  <c:v>37034</c:v>
                </c:pt>
                <c:pt idx="349">
                  <c:v>37035</c:v>
                </c:pt>
                <c:pt idx="350">
                  <c:v>37036</c:v>
                </c:pt>
                <c:pt idx="351">
                  <c:v>37039</c:v>
                </c:pt>
                <c:pt idx="352">
                  <c:v>37040</c:v>
                </c:pt>
                <c:pt idx="353">
                  <c:v>37041</c:v>
                </c:pt>
                <c:pt idx="354">
                  <c:v>37042</c:v>
                </c:pt>
                <c:pt idx="355">
                  <c:v>37043</c:v>
                </c:pt>
                <c:pt idx="356">
                  <c:v>37046</c:v>
                </c:pt>
                <c:pt idx="357">
                  <c:v>37047</c:v>
                </c:pt>
                <c:pt idx="358">
                  <c:v>37048</c:v>
                </c:pt>
                <c:pt idx="359">
                  <c:v>37049</c:v>
                </c:pt>
                <c:pt idx="360">
                  <c:v>37050</c:v>
                </c:pt>
                <c:pt idx="361">
                  <c:v>37053</c:v>
                </c:pt>
                <c:pt idx="362">
                  <c:v>37054</c:v>
                </c:pt>
                <c:pt idx="363">
                  <c:v>37055</c:v>
                </c:pt>
                <c:pt idx="364">
                  <c:v>37056</c:v>
                </c:pt>
                <c:pt idx="365">
                  <c:v>37057</c:v>
                </c:pt>
                <c:pt idx="366">
                  <c:v>37060</c:v>
                </c:pt>
                <c:pt idx="367">
                  <c:v>37061</c:v>
                </c:pt>
                <c:pt idx="368">
                  <c:v>37062</c:v>
                </c:pt>
                <c:pt idx="369">
                  <c:v>37063</c:v>
                </c:pt>
                <c:pt idx="370">
                  <c:v>37064</c:v>
                </c:pt>
                <c:pt idx="371">
                  <c:v>37067</c:v>
                </c:pt>
                <c:pt idx="372">
                  <c:v>37068</c:v>
                </c:pt>
                <c:pt idx="373">
                  <c:v>37069</c:v>
                </c:pt>
                <c:pt idx="374">
                  <c:v>37070</c:v>
                </c:pt>
                <c:pt idx="375">
                  <c:v>37071</c:v>
                </c:pt>
                <c:pt idx="376">
                  <c:v>37074</c:v>
                </c:pt>
                <c:pt idx="377">
                  <c:v>37075</c:v>
                </c:pt>
                <c:pt idx="378">
                  <c:v>37076</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37119</c:v>
                </c:pt>
                <c:pt idx="409">
                  <c:v>37120</c:v>
                </c:pt>
                <c:pt idx="410">
                  <c:v>37123</c:v>
                </c:pt>
                <c:pt idx="411">
                  <c:v>37124</c:v>
                </c:pt>
                <c:pt idx="412">
                  <c:v>37126</c:v>
                </c:pt>
                <c:pt idx="413">
                  <c:v>37127</c:v>
                </c:pt>
                <c:pt idx="414">
                  <c:v>37130</c:v>
                </c:pt>
                <c:pt idx="415">
                  <c:v>37131</c:v>
                </c:pt>
                <c:pt idx="416">
                  <c:v>37132</c:v>
                </c:pt>
                <c:pt idx="417">
                  <c:v>37133</c:v>
                </c:pt>
                <c:pt idx="418">
                  <c:v>37134</c:v>
                </c:pt>
                <c:pt idx="419">
                  <c:v>37137</c:v>
                </c:pt>
                <c:pt idx="420">
                  <c:v>37138</c:v>
                </c:pt>
                <c:pt idx="421">
                  <c:v>37139</c:v>
                </c:pt>
                <c:pt idx="422">
                  <c:v>37140</c:v>
                </c:pt>
                <c:pt idx="423">
                  <c:v>37141</c:v>
                </c:pt>
                <c:pt idx="424">
                  <c:v>37144</c:v>
                </c:pt>
                <c:pt idx="425">
                  <c:v>37145</c:v>
                </c:pt>
                <c:pt idx="426">
                  <c:v>37146</c:v>
                </c:pt>
                <c:pt idx="427">
                  <c:v>37147</c:v>
                </c:pt>
                <c:pt idx="428">
                  <c:v>37148</c:v>
                </c:pt>
                <c:pt idx="429">
                  <c:v>37151</c:v>
                </c:pt>
                <c:pt idx="430">
                  <c:v>37152</c:v>
                </c:pt>
                <c:pt idx="431">
                  <c:v>37153</c:v>
                </c:pt>
                <c:pt idx="432">
                  <c:v>37154</c:v>
                </c:pt>
                <c:pt idx="433">
                  <c:v>37155</c:v>
                </c:pt>
                <c:pt idx="434">
                  <c:v>37158</c:v>
                </c:pt>
                <c:pt idx="435">
                  <c:v>37159</c:v>
                </c:pt>
                <c:pt idx="436">
                  <c:v>37160</c:v>
                </c:pt>
                <c:pt idx="437">
                  <c:v>37161</c:v>
                </c:pt>
                <c:pt idx="438">
                  <c:v>37162</c:v>
                </c:pt>
                <c:pt idx="439">
                  <c:v>37165</c:v>
                </c:pt>
                <c:pt idx="440">
                  <c:v>37167</c:v>
                </c:pt>
                <c:pt idx="441">
                  <c:v>37168</c:v>
                </c:pt>
                <c:pt idx="442">
                  <c:v>37169</c:v>
                </c:pt>
                <c:pt idx="443">
                  <c:v>37172</c:v>
                </c:pt>
                <c:pt idx="444">
                  <c:v>37173</c:v>
                </c:pt>
                <c:pt idx="445">
                  <c:v>37174</c:v>
                </c:pt>
                <c:pt idx="446">
                  <c:v>37175</c:v>
                </c:pt>
                <c:pt idx="447">
                  <c:v>37176</c:v>
                </c:pt>
                <c:pt idx="448">
                  <c:v>37179</c:v>
                </c:pt>
                <c:pt idx="449">
                  <c:v>37180</c:v>
                </c:pt>
                <c:pt idx="450">
                  <c:v>37181</c:v>
                </c:pt>
                <c:pt idx="451">
                  <c:v>37182</c:v>
                </c:pt>
                <c:pt idx="452">
                  <c:v>37183</c:v>
                </c:pt>
                <c:pt idx="453">
                  <c:v>37186</c:v>
                </c:pt>
                <c:pt idx="454">
                  <c:v>37187</c:v>
                </c:pt>
                <c:pt idx="455">
                  <c:v>37188</c:v>
                </c:pt>
                <c:pt idx="456">
                  <c:v>37189</c:v>
                </c:pt>
                <c:pt idx="457">
                  <c:v>37193</c:v>
                </c:pt>
                <c:pt idx="458">
                  <c:v>37194</c:v>
                </c:pt>
                <c:pt idx="459">
                  <c:v>37195</c:v>
                </c:pt>
                <c:pt idx="460">
                  <c:v>37196</c:v>
                </c:pt>
                <c:pt idx="461">
                  <c:v>37197</c:v>
                </c:pt>
                <c:pt idx="462">
                  <c:v>37200</c:v>
                </c:pt>
                <c:pt idx="463">
                  <c:v>37201</c:v>
                </c:pt>
                <c:pt idx="464">
                  <c:v>37202</c:v>
                </c:pt>
                <c:pt idx="465">
                  <c:v>37203</c:v>
                </c:pt>
                <c:pt idx="466">
                  <c:v>37204</c:v>
                </c:pt>
                <c:pt idx="467">
                  <c:v>37207</c:v>
                </c:pt>
                <c:pt idx="468">
                  <c:v>37208</c:v>
                </c:pt>
                <c:pt idx="469">
                  <c:v>37209</c:v>
                </c:pt>
                <c:pt idx="470">
                  <c:v>37210</c:v>
                </c:pt>
                <c:pt idx="471">
                  <c:v>37214</c:v>
                </c:pt>
                <c:pt idx="472">
                  <c:v>37215</c:v>
                </c:pt>
                <c:pt idx="473">
                  <c:v>37216</c:v>
                </c:pt>
                <c:pt idx="474">
                  <c:v>37217</c:v>
                </c:pt>
                <c:pt idx="475">
                  <c:v>37218</c:v>
                </c:pt>
                <c:pt idx="476">
                  <c:v>37221</c:v>
                </c:pt>
                <c:pt idx="477">
                  <c:v>37222</c:v>
                </c:pt>
                <c:pt idx="478">
                  <c:v>37223</c:v>
                </c:pt>
                <c:pt idx="479">
                  <c:v>37224</c:v>
                </c:pt>
                <c:pt idx="480">
                  <c:v>37228</c:v>
                </c:pt>
                <c:pt idx="481">
                  <c:v>37229</c:v>
                </c:pt>
                <c:pt idx="482">
                  <c:v>37230</c:v>
                </c:pt>
                <c:pt idx="483">
                  <c:v>37231</c:v>
                </c:pt>
                <c:pt idx="484">
                  <c:v>37232</c:v>
                </c:pt>
                <c:pt idx="485">
                  <c:v>37235</c:v>
                </c:pt>
                <c:pt idx="486">
                  <c:v>37236</c:v>
                </c:pt>
                <c:pt idx="487">
                  <c:v>37237</c:v>
                </c:pt>
                <c:pt idx="488">
                  <c:v>37238</c:v>
                </c:pt>
                <c:pt idx="489">
                  <c:v>37239</c:v>
                </c:pt>
                <c:pt idx="490">
                  <c:v>37243</c:v>
                </c:pt>
                <c:pt idx="491">
                  <c:v>37244</c:v>
                </c:pt>
                <c:pt idx="492">
                  <c:v>37245</c:v>
                </c:pt>
                <c:pt idx="493">
                  <c:v>37246</c:v>
                </c:pt>
                <c:pt idx="494">
                  <c:v>37249</c:v>
                </c:pt>
                <c:pt idx="495">
                  <c:v>37251</c:v>
                </c:pt>
                <c:pt idx="496">
                  <c:v>37252</c:v>
                </c:pt>
                <c:pt idx="497">
                  <c:v>37253</c:v>
                </c:pt>
                <c:pt idx="498">
                  <c:v>37256</c:v>
                </c:pt>
                <c:pt idx="499">
                  <c:v>37257</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37277</c:v>
                </c:pt>
                <c:pt idx="514">
                  <c:v>37278</c:v>
                </c:pt>
                <c:pt idx="515">
                  <c:v>37279</c:v>
                </c:pt>
                <c:pt idx="516">
                  <c:v>37280</c:v>
                </c:pt>
                <c:pt idx="517">
                  <c:v>37281</c:v>
                </c:pt>
                <c:pt idx="518">
                  <c:v>37284</c:v>
                </c:pt>
                <c:pt idx="519">
                  <c:v>37285</c:v>
                </c:pt>
                <c:pt idx="520">
                  <c:v>37286</c:v>
                </c:pt>
                <c:pt idx="521">
                  <c:v>37287</c:v>
                </c:pt>
                <c:pt idx="522">
                  <c:v>37288</c:v>
                </c:pt>
                <c:pt idx="523">
                  <c:v>37291</c:v>
                </c:pt>
                <c:pt idx="524">
                  <c:v>37292</c:v>
                </c:pt>
                <c:pt idx="525">
                  <c:v>37293</c:v>
                </c:pt>
                <c:pt idx="526">
                  <c:v>37294</c:v>
                </c:pt>
                <c:pt idx="527">
                  <c:v>37295</c:v>
                </c:pt>
                <c:pt idx="528">
                  <c:v>37298</c:v>
                </c:pt>
                <c:pt idx="529">
                  <c:v>37299</c:v>
                </c:pt>
                <c:pt idx="530">
                  <c:v>37300</c:v>
                </c:pt>
                <c:pt idx="531">
                  <c:v>37301</c:v>
                </c:pt>
                <c:pt idx="532">
                  <c:v>37302</c:v>
                </c:pt>
                <c:pt idx="533">
                  <c:v>37305</c:v>
                </c:pt>
                <c:pt idx="534">
                  <c:v>37306</c:v>
                </c:pt>
                <c:pt idx="535">
                  <c:v>37307</c:v>
                </c:pt>
                <c:pt idx="536">
                  <c:v>37308</c:v>
                </c:pt>
                <c:pt idx="537">
                  <c:v>37309</c:v>
                </c:pt>
                <c:pt idx="538">
                  <c:v>37312</c:v>
                </c:pt>
                <c:pt idx="539">
                  <c:v>37313</c:v>
                </c:pt>
                <c:pt idx="540">
                  <c:v>37314</c:v>
                </c:pt>
                <c:pt idx="541">
                  <c:v>37315</c:v>
                </c:pt>
                <c:pt idx="542">
                  <c:v>37316</c:v>
                </c:pt>
                <c:pt idx="543">
                  <c:v>37319</c:v>
                </c:pt>
                <c:pt idx="544">
                  <c:v>37320</c:v>
                </c:pt>
                <c:pt idx="545">
                  <c:v>37321</c:v>
                </c:pt>
                <c:pt idx="546">
                  <c:v>37322</c:v>
                </c:pt>
                <c:pt idx="547">
                  <c:v>37323</c:v>
                </c:pt>
                <c:pt idx="548">
                  <c:v>37326</c:v>
                </c:pt>
                <c:pt idx="549">
                  <c:v>37327</c:v>
                </c:pt>
                <c:pt idx="550">
                  <c:v>37328</c:v>
                </c:pt>
                <c:pt idx="551">
                  <c:v>37329</c:v>
                </c:pt>
                <c:pt idx="552">
                  <c:v>37330</c:v>
                </c:pt>
                <c:pt idx="553">
                  <c:v>37333</c:v>
                </c:pt>
                <c:pt idx="554">
                  <c:v>37334</c:v>
                </c:pt>
                <c:pt idx="555">
                  <c:v>37335</c:v>
                </c:pt>
                <c:pt idx="556">
                  <c:v>37336</c:v>
                </c:pt>
                <c:pt idx="557">
                  <c:v>37337</c:v>
                </c:pt>
                <c:pt idx="558">
                  <c:v>37341</c:v>
                </c:pt>
                <c:pt idx="559">
                  <c:v>37342</c:v>
                </c:pt>
                <c:pt idx="560">
                  <c:v>37343</c:v>
                </c:pt>
                <c:pt idx="561">
                  <c:v>37347</c:v>
                </c:pt>
                <c:pt idx="562">
                  <c:v>37348</c:v>
                </c:pt>
                <c:pt idx="563">
                  <c:v>37349</c:v>
                </c:pt>
                <c:pt idx="564">
                  <c:v>37350</c:v>
                </c:pt>
                <c:pt idx="565">
                  <c:v>37351</c:v>
                </c:pt>
                <c:pt idx="566">
                  <c:v>37354</c:v>
                </c:pt>
                <c:pt idx="567">
                  <c:v>37355</c:v>
                </c:pt>
                <c:pt idx="568">
                  <c:v>37356</c:v>
                </c:pt>
                <c:pt idx="569">
                  <c:v>37357</c:v>
                </c:pt>
                <c:pt idx="570">
                  <c:v>37358</c:v>
                </c:pt>
                <c:pt idx="571">
                  <c:v>37361</c:v>
                </c:pt>
                <c:pt idx="572">
                  <c:v>37362</c:v>
                </c:pt>
                <c:pt idx="573">
                  <c:v>37363</c:v>
                </c:pt>
                <c:pt idx="574">
                  <c:v>37364</c:v>
                </c:pt>
                <c:pt idx="575">
                  <c:v>37365</c:v>
                </c:pt>
                <c:pt idx="576">
                  <c:v>37368</c:v>
                </c:pt>
                <c:pt idx="577">
                  <c:v>37369</c:v>
                </c:pt>
                <c:pt idx="578">
                  <c:v>37370</c:v>
                </c:pt>
                <c:pt idx="579">
                  <c:v>37371</c:v>
                </c:pt>
                <c:pt idx="580">
                  <c:v>37372</c:v>
                </c:pt>
                <c:pt idx="581">
                  <c:v>37375</c:v>
                </c:pt>
                <c:pt idx="582">
                  <c:v>37376</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37403</c:v>
                </c:pt>
                <c:pt idx="601">
                  <c:v>37404</c:v>
                </c:pt>
                <c:pt idx="602">
                  <c:v>37405</c:v>
                </c:pt>
                <c:pt idx="603">
                  <c:v>37406</c:v>
                </c:pt>
                <c:pt idx="604">
                  <c:v>37407</c:v>
                </c:pt>
                <c:pt idx="605">
                  <c:v>37410</c:v>
                </c:pt>
                <c:pt idx="606">
                  <c:v>37411</c:v>
                </c:pt>
                <c:pt idx="607">
                  <c:v>37412</c:v>
                </c:pt>
                <c:pt idx="608">
                  <c:v>37413</c:v>
                </c:pt>
                <c:pt idx="609">
                  <c:v>37414</c:v>
                </c:pt>
                <c:pt idx="610">
                  <c:v>37417</c:v>
                </c:pt>
                <c:pt idx="611">
                  <c:v>37418</c:v>
                </c:pt>
                <c:pt idx="612">
                  <c:v>37419</c:v>
                </c:pt>
                <c:pt idx="613">
                  <c:v>37420</c:v>
                </c:pt>
                <c:pt idx="614">
                  <c:v>37421</c:v>
                </c:pt>
                <c:pt idx="615">
                  <c:v>37424</c:v>
                </c:pt>
                <c:pt idx="616">
                  <c:v>37425</c:v>
                </c:pt>
                <c:pt idx="617">
                  <c:v>37426</c:v>
                </c:pt>
                <c:pt idx="618">
                  <c:v>37427</c:v>
                </c:pt>
                <c:pt idx="619">
                  <c:v>37428</c:v>
                </c:pt>
                <c:pt idx="620">
                  <c:v>37431</c:v>
                </c:pt>
                <c:pt idx="621">
                  <c:v>37432</c:v>
                </c:pt>
                <c:pt idx="622">
                  <c:v>37433</c:v>
                </c:pt>
                <c:pt idx="623">
                  <c:v>37434</c:v>
                </c:pt>
                <c:pt idx="624">
                  <c:v>37435</c:v>
                </c:pt>
                <c:pt idx="625">
                  <c:v>37438</c:v>
                </c:pt>
                <c:pt idx="626">
                  <c:v>37439</c:v>
                </c:pt>
                <c:pt idx="627">
                  <c:v>37440</c:v>
                </c:pt>
                <c:pt idx="628">
                  <c:v>37441</c:v>
                </c:pt>
                <c:pt idx="629">
                  <c:v>37442</c:v>
                </c:pt>
                <c:pt idx="630">
                  <c:v>37445</c:v>
                </c:pt>
                <c:pt idx="631">
                  <c:v>37446</c:v>
                </c:pt>
                <c:pt idx="632">
                  <c:v>37447</c:v>
                </c:pt>
                <c:pt idx="633">
                  <c:v>37448</c:v>
                </c:pt>
                <c:pt idx="634">
                  <c:v>37449</c:v>
                </c:pt>
                <c:pt idx="635">
                  <c:v>37452</c:v>
                </c:pt>
                <c:pt idx="636">
                  <c:v>37453</c:v>
                </c:pt>
                <c:pt idx="637">
                  <c:v>37454</c:v>
                </c:pt>
                <c:pt idx="638">
                  <c:v>37455</c:v>
                </c:pt>
                <c:pt idx="639">
                  <c:v>37456</c:v>
                </c:pt>
                <c:pt idx="640">
                  <c:v>37459</c:v>
                </c:pt>
                <c:pt idx="641">
                  <c:v>37460</c:v>
                </c:pt>
                <c:pt idx="642">
                  <c:v>37461</c:v>
                </c:pt>
                <c:pt idx="643">
                  <c:v>37462</c:v>
                </c:pt>
                <c:pt idx="644">
                  <c:v>37463</c:v>
                </c:pt>
                <c:pt idx="645">
                  <c:v>37466</c:v>
                </c:pt>
                <c:pt idx="646">
                  <c:v>37467</c:v>
                </c:pt>
                <c:pt idx="647">
                  <c:v>37468</c:v>
                </c:pt>
                <c:pt idx="648">
                  <c:v>37469</c:v>
                </c:pt>
                <c:pt idx="649">
                  <c:v>37470</c:v>
                </c:pt>
                <c:pt idx="650">
                  <c:v>37473</c:v>
                </c:pt>
                <c:pt idx="651">
                  <c:v>37474</c:v>
                </c:pt>
                <c:pt idx="652">
                  <c:v>37475</c:v>
                </c:pt>
                <c:pt idx="653">
                  <c:v>37476</c:v>
                </c:pt>
                <c:pt idx="654">
                  <c:v>37477</c:v>
                </c:pt>
                <c:pt idx="655">
                  <c:v>37480</c:v>
                </c:pt>
                <c:pt idx="656">
                  <c:v>37481</c:v>
                </c:pt>
                <c:pt idx="657">
                  <c:v>37482</c:v>
                </c:pt>
                <c:pt idx="658">
                  <c:v>37484</c:v>
                </c:pt>
                <c:pt idx="659">
                  <c:v>37487</c:v>
                </c:pt>
                <c:pt idx="660">
                  <c:v>37488</c:v>
                </c:pt>
                <c:pt idx="661">
                  <c:v>37489</c:v>
                </c:pt>
                <c:pt idx="662">
                  <c:v>37490</c:v>
                </c:pt>
                <c:pt idx="663">
                  <c:v>37491</c:v>
                </c:pt>
                <c:pt idx="664">
                  <c:v>37494</c:v>
                </c:pt>
                <c:pt idx="665">
                  <c:v>37495</c:v>
                </c:pt>
                <c:pt idx="666">
                  <c:v>37496</c:v>
                </c:pt>
                <c:pt idx="667">
                  <c:v>37497</c:v>
                </c:pt>
                <c:pt idx="668">
                  <c:v>37498</c:v>
                </c:pt>
                <c:pt idx="669">
                  <c:v>37501</c:v>
                </c:pt>
                <c:pt idx="670">
                  <c:v>37502</c:v>
                </c:pt>
                <c:pt idx="671">
                  <c:v>37503</c:v>
                </c:pt>
                <c:pt idx="672">
                  <c:v>37504</c:v>
                </c:pt>
                <c:pt idx="673">
                  <c:v>37505</c:v>
                </c:pt>
                <c:pt idx="674">
                  <c:v>37508</c:v>
                </c:pt>
                <c:pt idx="675">
                  <c:v>37510</c:v>
                </c:pt>
                <c:pt idx="676">
                  <c:v>37511</c:v>
                </c:pt>
                <c:pt idx="677">
                  <c:v>37512</c:v>
                </c:pt>
                <c:pt idx="678">
                  <c:v>37515</c:v>
                </c:pt>
                <c:pt idx="679">
                  <c:v>37516</c:v>
                </c:pt>
                <c:pt idx="680">
                  <c:v>37517</c:v>
                </c:pt>
                <c:pt idx="681">
                  <c:v>37518</c:v>
                </c:pt>
                <c:pt idx="682">
                  <c:v>37519</c:v>
                </c:pt>
                <c:pt idx="683">
                  <c:v>37522</c:v>
                </c:pt>
                <c:pt idx="684">
                  <c:v>37523</c:v>
                </c:pt>
                <c:pt idx="685">
                  <c:v>37524</c:v>
                </c:pt>
                <c:pt idx="686">
                  <c:v>37525</c:v>
                </c:pt>
                <c:pt idx="687">
                  <c:v>37526</c:v>
                </c:pt>
                <c:pt idx="688">
                  <c:v>37529</c:v>
                </c:pt>
                <c:pt idx="689">
                  <c:v>37530</c:v>
                </c:pt>
                <c:pt idx="690">
                  <c:v>37532</c:v>
                </c:pt>
                <c:pt idx="691">
                  <c:v>37533</c:v>
                </c:pt>
                <c:pt idx="692">
                  <c:v>37536</c:v>
                </c:pt>
                <c:pt idx="693">
                  <c:v>37537</c:v>
                </c:pt>
                <c:pt idx="694">
                  <c:v>37538</c:v>
                </c:pt>
                <c:pt idx="695">
                  <c:v>37539</c:v>
                </c:pt>
                <c:pt idx="696">
                  <c:v>37540</c:v>
                </c:pt>
                <c:pt idx="697">
                  <c:v>37543</c:v>
                </c:pt>
                <c:pt idx="698">
                  <c:v>37545</c:v>
                </c:pt>
                <c:pt idx="699">
                  <c:v>37546</c:v>
                </c:pt>
                <c:pt idx="700">
                  <c:v>37547</c:v>
                </c:pt>
                <c:pt idx="701">
                  <c:v>37550</c:v>
                </c:pt>
                <c:pt idx="702">
                  <c:v>37551</c:v>
                </c:pt>
                <c:pt idx="703">
                  <c:v>37552</c:v>
                </c:pt>
                <c:pt idx="704">
                  <c:v>37553</c:v>
                </c:pt>
                <c:pt idx="705">
                  <c:v>37554</c:v>
                </c:pt>
                <c:pt idx="706">
                  <c:v>37557</c:v>
                </c:pt>
                <c:pt idx="707">
                  <c:v>37558</c:v>
                </c:pt>
                <c:pt idx="708">
                  <c:v>37559</c:v>
                </c:pt>
                <c:pt idx="709">
                  <c:v>37560</c:v>
                </c:pt>
                <c:pt idx="710">
                  <c:v>37561</c:v>
                </c:pt>
                <c:pt idx="711">
                  <c:v>37564</c:v>
                </c:pt>
                <c:pt idx="712">
                  <c:v>37565</c:v>
                </c:pt>
                <c:pt idx="713">
                  <c:v>37567</c:v>
                </c:pt>
                <c:pt idx="714">
                  <c:v>37568</c:v>
                </c:pt>
                <c:pt idx="715">
                  <c:v>37571</c:v>
                </c:pt>
                <c:pt idx="716">
                  <c:v>37572</c:v>
                </c:pt>
                <c:pt idx="717">
                  <c:v>37573</c:v>
                </c:pt>
                <c:pt idx="718">
                  <c:v>37574</c:v>
                </c:pt>
                <c:pt idx="719">
                  <c:v>37575</c:v>
                </c:pt>
                <c:pt idx="720">
                  <c:v>37578</c:v>
                </c:pt>
                <c:pt idx="721">
                  <c:v>37580</c:v>
                </c:pt>
                <c:pt idx="722">
                  <c:v>37581</c:v>
                </c:pt>
                <c:pt idx="723">
                  <c:v>37582</c:v>
                </c:pt>
                <c:pt idx="724">
                  <c:v>37585</c:v>
                </c:pt>
                <c:pt idx="725">
                  <c:v>37586</c:v>
                </c:pt>
                <c:pt idx="726">
                  <c:v>37587</c:v>
                </c:pt>
                <c:pt idx="727">
                  <c:v>37588</c:v>
                </c:pt>
                <c:pt idx="728">
                  <c:v>37589</c:v>
                </c:pt>
                <c:pt idx="729">
                  <c:v>37592</c:v>
                </c:pt>
                <c:pt idx="730">
                  <c:v>37593</c:v>
                </c:pt>
                <c:pt idx="731">
                  <c:v>37594</c:v>
                </c:pt>
                <c:pt idx="732">
                  <c:v>37595</c:v>
                </c:pt>
                <c:pt idx="733">
                  <c:v>37596</c:v>
                </c:pt>
                <c:pt idx="734">
                  <c:v>37599</c:v>
                </c:pt>
                <c:pt idx="735">
                  <c:v>37600</c:v>
                </c:pt>
                <c:pt idx="736">
                  <c:v>37601</c:v>
                </c:pt>
                <c:pt idx="737">
                  <c:v>37602</c:v>
                </c:pt>
                <c:pt idx="738">
                  <c:v>37603</c:v>
                </c:pt>
                <c:pt idx="739">
                  <c:v>37606</c:v>
                </c:pt>
                <c:pt idx="740">
                  <c:v>37607</c:v>
                </c:pt>
                <c:pt idx="741">
                  <c:v>37608</c:v>
                </c:pt>
                <c:pt idx="742">
                  <c:v>37609</c:v>
                </c:pt>
                <c:pt idx="743">
                  <c:v>37610</c:v>
                </c:pt>
                <c:pt idx="744">
                  <c:v>37613</c:v>
                </c:pt>
                <c:pt idx="745">
                  <c:v>37614</c:v>
                </c:pt>
                <c:pt idx="746">
                  <c:v>37616</c:v>
                </c:pt>
                <c:pt idx="747">
                  <c:v>37617</c:v>
                </c:pt>
                <c:pt idx="748">
                  <c:v>37620</c:v>
                </c:pt>
                <c:pt idx="749">
                  <c:v>37621</c:v>
                </c:pt>
                <c:pt idx="750">
                  <c:v>37622</c:v>
                </c:pt>
                <c:pt idx="751">
                  <c:v>37623</c:v>
                </c:pt>
                <c:pt idx="752">
                  <c:v>37624</c:v>
                </c:pt>
                <c:pt idx="753">
                  <c:v>37627</c:v>
                </c:pt>
                <c:pt idx="754">
                  <c:v>37628</c:v>
                </c:pt>
                <c:pt idx="755">
                  <c:v>37629</c:v>
                </c:pt>
                <c:pt idx="756">
                  <c:v>37630</c:v>
                </c:pt>
                <c:pt idx="757">
                  <c:v>37631</c:v>
                </c:pt>
                <c:pt idx="758">
                  <c:v>37634</c:v>
                </c:pt>
                <c:pt idx="759">
                  <c:v>37635</c:v>
                </c:pt>
                <c:pt idx="760">
                  <c:v>37636</c:v>
                </c:pt>
                <c:pt idx="761">
                  <c:v>37637</c:v>
                </c:pt>
                <c:pt idx="762">
                  <c:v>37638</c:v>
                </c:pt>
                <c:pt idx="763">
                  <c:v>37641</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37666</c:v>
                </c:pt>
                <c:pt idx="782">
                  <c:v>37669</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37697</c:v>
                </c:pt>
                <c:pt idx="802">
                  <c:v>37699</c:v>
                </c:pt>
                <c:pt idx="803">
                  <c:v>37700</c:v>
                </c:pt>
                <c:pt idx="804">
                  <c:v>37701</c:v>
                </c:pt>
                <c:pt idx="805">
                  <c:v>37702</c:v>
                </c:pt>
                <c:pt idx="806">
                  <c:v>37704</c:v>
                </c:pt>
                <c:pt idx="807">
                  <c:v>37705</c:v>
                </c:pt>
                <c:pt idx="808">
                  <c:v>37706</c:v>
                </c:pt>
                <c:pt idx="809">
                  <c:v>37707</c:v>
                </c:pt>
                <c:pt idx="810">
                  <c:v>37708</c:v>
                </c:pt>
                <c:pt idx="811">
                  <c:v>37711</c:v>
                </c:pt>
                <c:pt idx="812">
                  <c:v>37712</c:v>
                </c:pt>
                <c:pt idx="813">
                  <c:v>37713</c:v>
                </c:pt>
                <c:pt idx="814">
                  <c:v>37714</c:v>
                </c:pt>
                <c:pt idx="815">
                  <c:v>37715</c:v>
                </c:pt>
                <c:pt idx="816">
                  <c:v>37718</c:v>
                </c:pt>
                <c:pt idx="817">
                  <c:v>37719</c:v>
                </c:pt>
                <c:pt idx="818">
                  <c:v>37720</c:v>
                </c:pt>
                <c:pt idx="819">
                  <c:v>37721</c:v>
                </c:pt>
                <c:pt idx="820">
                  <c:v>37722</c:v>
                </c:pt>
                <c:pt idx="821">
                  <c:v>37726</c:v>
                </c:pt>
                <c:pt idx="822">
                  <c:v>37727</c:v>
                </c:pt>
                <c:pt idx="823">
                  <c:v>37728</c:v>
                </c:pt>
                <c:pt idx="824">
                  <c:v>37732</c:v>
                </c:pt>
                <c:pt idx="825">
                  <c:v>37733</c:v>
                </c:pt>
                <c:pt idx="826">
                  <c:v>37734</c:v>
                </c:pt>
                <c:pt idx="827">
                  <c:v>37735</c:v>
                </c:pt>
                <c:pt idx="828">
                  <c:v>37736</c:v>
                </c:pt>
                <c:pt idx="829">
                  <c:v>37739</c:v>
                </c:pt>
                <c:pt idx="830">
                  <c:v>37740</c:v>
                </c:pt>
                <c:pt idx="831">
                  <c:v>37741</c:v>
                </c:pt>
                <c:pt idx="832">
                  <c:v>37743</c:v>
                </c:pt>
                <c:pt idx="833">
                  <c:v>37746</c:v>
                </c:pt>
                <c:pt idx="834">
                  <c:v>37747</c:v>
                </c:pt>
                <c:pt idx="835">
                  <c:v>37748</c:v>
                </c:pt>
                <c:pt idx="836">
                  <c:v>37749</c:v>
                </c:pt>
                <c:pt idx="837">
                  <c:v>37750</c:v>
                </c:pt>
                <c:pt idx="838">
                  <c:v>37753</c:v>
                </c:pt>
                <c:pt idx="839">
                  <c:v>37754</c:v>
                </c:pt>
                <c:pt idx="840">
                  <c:v>37755</c:v>
                </c:pt>
                <c:pt idx="841">
                  <c:v>37756</c:v>
                </c:pt>
                <c:pt idx="842">
                  <c:v>37757</c:v>
                </c:pt>
                <c:pt idx="843">
                  <c:v>37760</c:v>
                </c:pt>
                <c:pt idx="844">
                  <c:v>37761</c:v>
                </c:pt>
                <c:pt idx="845">
                  <c:v>37762</c:v>
                </c:pt>
                <c:pt idx="846">
                  <c:v>37763</c:v>
                </c:pt>
                <c:pt idx="847">
                  <c:v>37764</c:v>
                </c:pt>
                <c:pt idx="848">
                  <c:v>37767</c:v>
                </c:pt>
                <c:pt idx="849">
                  <c:v>37768</c:v>
                </c:pt>
                <c:pt idx="850">
                  <c:v>37769</c:v>
                </c:pt>
                <c:pt idx="851">
                  <c:v>37770</c:v>
                </c:pt>
                <c:pt idx="852">
                  <c:v>37771</c:v>
                </c:pt>
                <c:pt idx="853">
                  <c:v>37774</c:v>
                </c:pt>
                <c:pt idx="854">
                  <c:v>37775</c:v>
                </c:pt>
                <c:pt idx="855">
                  <c:v>37776</c:v>
                </c:pt>
                <c:pt idx="856">
                  <c:v>37777</c:v>
                </c:pt>
                <c:pt idx="857">
                  <c:v>37778</c:v>
                </c:pt>
                <c:pt idx="858">
                  <c:v>37781</c:v>
                </c:pt>
                <c:pt idx="859">
                  <c:v>37782</c:v>
                </c:pt>
                <c:pt idx="860">
                  <c:v>37783</c:v>
                </c:pt>
                <c:pt idx="861">
                  <c:v>37784</c:v>
                </c:pt>
                <c:pt idx="862">
                  <c:v>37785</c:v>
                </c:pt>
                <c:pt idx="863">
                  <c:v>37788</c:v>
                </c:pt>
                <c:pt idx="864">
                  <c:v>37789</c:v>
                </c:pt>
                <c:pt idx="865">
                  <c:v>37790</c:v>
                </c:pt>
                <c:pt idx="866">
                  <c:v>37791</c:v>
                </c:pt>
                <c:pt idx="867">
                  <c:v>37792</c:v>
                </c:pt>
                <c:pt idx="868">
                  <c:v>37795</c:v>
                </c:pt>
                <c:pt idx="869">
                  <c:v>37796</c:v>
                </c:pt>
                <c:pt idx="870">
                  <c:v>37797</c:v>
                </c:pt>
                <c:pt idx="871">
                  <c:v>37798</c:v>
                </c:pt>
                <c:pt idx="872">
                  <c:v>37799</c:v>
                </c:pt>
                <c:pt idx="873">
                  <c:v>37802</c:v>
                </c:pt>
                <c:pt idx="874">
                  <c:v>37803</c:v>
                </c:pt>
                <c:pt idx="875">
                  <c:v>37804</c:v>
                </c:pt>
                <c:pt idx="876">
                  <c:v>37805</c:v>
                </c:pt>
                <c:pt idx="877">
                  <c:v>37806</c:v>
                </c:pt>
                <c:pt idx="878">
                  <c:v>37809</c:v>
                </c:pt>
                <c:pt idx="879">
                  <c:v>37810</c:v>
                </c:pt>
                <c:pt idx="880">
                  <c:v>37811</c:v>
                </c:pt>
                <c:pt idx="881">
                  <c:v>37812</c:v>
                </c:pt>
                <c:pt idx="882">
                  <c:v>37813</c:v>
                </c:pt>
                <c:pt idx="883">
                  <c:v>37816</c:v>
                </c:pt>
                <c:pt idx="884">
                  <c:v>37817</c:v>
                </c:pt>
                <c:pt idx="885">
                  <c:v>37818</c:v>
                </c:pt>
                <c:pt idx="886">
                  <c:v>37819</c:v>
                </c:pt>
                <c:pt idx="887">
                  <c:v>37820</c:v>
                </c:pt>
                <c:pt idx="888">
                  <c:v>37823</c:v>
                </c:pt>
                <c:pt idx="889">
                  <c:v>37824</c:v>
                </c:pt>
                <c:pt idx="890">
                  <c:v>37825</c:v>
                </c:pt>
                <c:pt idx="891">
                  <c:v>37826</c:v>
                </c:pt>
                <c:pt idx="892">
                  <c:v>37827</c:v>
                </c:pt>
                <c:pt idx="893">
                  <c:v>37830</c:v>
                </c:pt>
                <c:pt idx="894">
                  <c:v>37831</c:v>
                </c:pt>
                <c:pt idx="895">
                  <c:v>37832</c:v>
                </c:pt>
                <c:pt idx="896">
                  <c:v>37833</c:v>
                </c:pt>
                <c:pt idx="897">
                  <c:v>37834</c:v>
                </c:pt>
                <c:pt idx="898">
                  <c:v>37837</c:v>
                </c:pt>
                <c:pt idx="899">
                  <c:v>37838</c:v>
                </c:pt>
                <c:pt idx="900">
                  <c:v>37839</c:v>
                </c:pt>
                <c:pt idx="901">
                  <c:v>37840</c:v>
                </c:pt>
                <c:pt idx="902">
                  <c:v>37841</c:v>
                </c:pt>
                <c:pt idx="903">
                  <c:v>37844</c:v>
                </c:pt>
                <c:pt idx="904">
                  <c:v>37845</c:v>
                </c:pt>
                <c:pt idx="905">
                  <c:v>37846</c:v>
                </c:pt>
                <c:pt idx="906">
                  <c:v>37847</c:v>
                </c:pt>
                <c:pt idx="907">
                  <c:v>37851</c:v>
                </c:pt>
                <c:pt idx="908">
                  <c:v>37852</c:v>
                </c:pt>
                <c:pt idx="909">
                  <c:v>37853</c:v>
                </c:pt>
                <c:pt idx="910">
                  <c:v>37854</c:v>
                </c:pt>
                <c:pt idx="911">
                  <c:v>37855</c:v>
                </c:pt>
                <c:pt idx="912">
                  <c:v>37858</c:v>
                </c:pt>
                <c:pt idx="913">
                  <c:v>37859</c:v>
                </c:pt>
                <c:pt idx="914">
                  <c:v>37860</c:v>
                </c:pt>
                <c:pt idx="915">
                  <c:v>37861</c:v>
                </c:pt>
                <c:pt idx="916">
                  <c:v>37862</c:v>
                </c:pt>
                <c:pt idx="917">
                  <c:v>37865</c:v>
                </c:pt>
                <c:pt idx="918">
                  <c:v>37866</c:v>
                </c:pt>
                <c:pt idx="919">
                  <c:v>37867</c:v>
                </c:pt>
                <c:pt idx="920">
                  <c:v>37868</c:v>
                </c:pt>
                <c:pt idx="921">
                  <c:v>37869</c:v>
                </c:pt>
                <c:pt idx="922">
                  <c:v>37872</c:v>
                </c:pt>
                <c:pt idx="923">
                  <c:v>37873</c:v>
                </c:pt>
                <c:pt idx="924">
                  <c:v>37874</c:v>
                </c:pt>
                <c:pt idx="925">
                  <c:v>37875</c:v>
                </c:pt>
                <c:pt idx="926">
                  <c:v>37876</c:v>
                </c:pt>
                <c:pt idx="927">
                  <c:v>37879</c:v>
                </c:pt>
                <c:pt idx="928">
                  <c:v>37880</c:v>
                </c:pt>
                <c:pt idx="929">
                  <c:v>37881</c:v>
                </c:pt>
                <c:pt idx="930">
                  <c:v>37882</c:v>
                </c:pt>
                <c:pt idx="931">
                  <c:v>37883</c:v>
                </c:pt>
                <c:pt idx="932">
                  <c:v>37886</c:v>
                </c:pt>
                <c:pt idx="933">
                  <c:v>37887</c:v>
                </c:pt>
                <c:pt idx="934">
                  <c:v>37888</c:v>
                </c:pt>
                <c:pt idx="935">
                  <c:v>37889</c:v>
                </c:pt>
                <c:pt idx="936">
                  <c:v>37890</c:v>
                </c:pt>
                <c:pt idx="937">
                  <c:v>37893</c:v>
                </c:pt>
                <c:pt idx="938">
                  <c:v>37894</c:v>
                </c:pt>
                <c:pt idx="939">
                  <c:v>37895</c:v>
                </c:pt>
                <c:pt idx="940">
                  <c:v>37897</c:v>
                </c:pt>
                <c:pt idx="941">
                  <c:v>37900</c:v>
                </c:pt>
                <c:pt idx="942">
                  <c:v>37901</c:v>
                </c:pt>
                <c:pt idx="943">
                  <c:v>37902</c:v>
                </c:pt>
                <c:pt idx="944">
                  <c:v>37903</c:v>
                </c:pt>
                <c:pt idx="945">
                  <c:v>37904</c:v>
                </c:pt>
                <c:pt idx="946">
                  <c:v>37907</c:v>
                </c:pt>
                <c:pt idx="947">
                  <c:v>37908</c:v>
                </c:pt>
                <c:pt idx="948">
                  <c:v>37909</c:v>
                </c:pt>
                <c:pt idx="949">
                  <c:v>37910</c:v>
                </c:pt>
                <c:pt idx="950">
                  <c:v>37911</c:v>
                </c:pt>
                <c:pt idx="951">
                  <c:v>37914</c:v>
                </c:pt>
                <c:pt idx="952">
                  <c:v>37915</c:v>
                </c:pt>
                <c:pt idx="953">
                  <c:v>37916</c:v>
                </c:pt>
                <c:pt idx="954">
                  <c:v>37917</c:v>
                </c:pt>
                <c:pt idx="955">
                  <c:v>37918</c:v>
                </c:pt>
                <c:pt idx="956">
                  <c:v>37919</c:v>
                </c:pt>
                <c:pt idx="957">
                  <c:v>37921</c:v>
                </c:pt>
                <c:pt idx="958">
                  <c:v>37922</c:v>
                </c:pt>
                <c:pt idx="959">
                  <c:v>37923</c:v>
                </c:pt>
                <c:pt idx="960">
                  <c:v>37924</c:v>
                </c:pt>
                <c:pt idx="961">
                  <c:v>37925</c:v>
                </c:pt>
                <c:pt idx="962">
                  <c:v>37928</c:v>
                </c:pt>
                <c:pt idx="963">
                  <c:v>37929</c:v>
                </c:pt>
                <c:pt idx="964">
                  <c:v>37930</c:v>
                </c:pt>
                <c:pt idx="965">
                  <c:v>37931</c:v>
                </c:pt>
                <c:pt idx="966">
                  <c:v>37932</c:v>
                </c:pt>
                <c:pt idx="967">
                  <c:v>37935</c:v>
                </c:pt>
                <c:pt idx="968">
                  <c:v>37936</c:v>
                </c:pt>
                <c:pt idx="969">
                  <c:v>37937</c:v>
                </c:pt>
                <c:pt idx="970">
                  <c:v>37938</c:v>
                </c:pt>
                <c:pt idx="971">
                  <c:v>37939</c:v>
                </c:pt>
                <c:pt idx="972">
                  <c:v>37940</c:v>
                </c:pt>
                <c:pt idx="973">
                  <c:v>37942</c:v>
                </c:pt>
                <c:pt idx="974">
                  <c:v>37943</c:v>
                </c:pt>
                <c:pt idx="975">
                  <c:v>37944</c:v>
                </c:pt>
                <c:pt idx="976">
                  <c:v>37945</c:v>
                </c:pt>
                <c:pt idx="977">
                  <c:v>37946</c:v>
                </c:pt>
                <c:pt idx="978">
                  <c:v>37949</c:v>
                </c:pt>
                <c:pt idx="979">
                  <c:v>37950</c:v>
                </c:pt>
                <c:pt idx="980">
                  <c:v>37952</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37987</c:v>
                </c:pt>
                <c:pt idx="1005">
                  <c:v>37988</c:v>
                </c:pt>
                <c:pt idx="1006">
                  <c:v>37991</c:v>
                </c:pt>
                <c:pt idx="1007">
                  <c:v>37992</c:v>
                </c:pt>
                <c:pt idx="1008">
                  <c:v>37993</c:v>
                </c:pt>
                <c:pt idx="1009">
                  <c:v>37994</c:v>
                </c:pt>
                <c:pt idx="1010">
                  <c:v>37995</c:v>
                </c:pt>
                <c:pt idx="1011">
                  <c:v>37998</c:v>
                </c:pt>
                <c:pt idx="1012">
                  <c:v>37999</c:v>
                </c:pt>
                <c:pt idx="1013">
                  <c:v>38000</c:v>
                </c:pt>
                <c:pt idx="1014">
                  <c:v>38001</c:v>
                </c:pt>
                <c:pt idx="1015">
                  <c:v>38002</c:v>
                </c:pt>
                <c:pt idx="1016">
                  <c:v>38005</c:v>
                </c:pt>
                <c:pt idx="1017">
                  <c:v>38006</c:v>
                </c:pt>
                <c:pt idx="1018">
                  <c:v>38007</c:v>
                </c:pt>
                <c:pt idx="1019">
                  <c:v>38008</c:v>
                </c:pt>
                <c:pt idx="1020">
                  <c:v>38009</c:v>
                </c:pt>
                <c:pt idx="1021">
                  <c:v>38013</c:v>
                </c:pt>
                <c:pt idx="1022">
                  <c:v>38014</c:v>
                </c:pt>
                <c:pt idx="1023">
                  <c:v>38015</c:v>
                </c:pt>
                <c:pt idx="1024">
                  <c:v>38016</c:v>
                </c:pt>
                <c:pt idx="1025">
                  <c:v>38020</c:v>
                </c:pt>
                <c:pt idx="1026">
                  <c:v>38021</c:v>
                </c:pt>
                <c:pt idx="1027">
                  <c:v>38022</c:v>
                </c:pt>
                <c:pt idx="1028">
                  <c:v>38023</c:v>
                </c:pt>
                <c:pt idx="1029">
                  <c:v>38026</c:v>
                </c:pt>
                <c:pt idx="1030">
                  <c:v>38027</c:v>
                </c:pt>
                <c:pt idx="1031">
                  <c:v>38028</c:v>
                </c:pt>
                <c:pt idx="1032">
                  <c:v>38029</c:v>
                </c:pt>
                <c:pt idx="1033">
                  <c:v>38030</c:v>
                </c:pt>
                <c:pt idx="1034">
                  <c:v>38033</c:v>
                </c:pt>
                <c:pt idx="1035">
                  <c:v>38034</c:v>
                </c:pt>
                <c:pt idx="1036">
                  <c:v>38035</c:v>
                </c:pt>
                <c:pt idx="1037">
                  <c:v>38036</c:v>
                </c:pt>
                <c:pt idx="1038">
                  <c:v>38037</c:v>
                </c:pt>
                <c:pt idx="1039">
                  <c:v>38040</c:v>
                </c:pt>
                <c:pt idx="1040">
                  <c:v>38041</c:v>
                </c:pt>
                <c:pt idx="1041">
                  <c:v>38042</c:v>
                </c:pt>
                <c:pt idx="1042">
                  <c:v>38043</c:v>
                </c:pt>
                <c:pt idx="1043">
                  <c:v>38044</c:v>
                </c:pt>
                <c:pt idx="1044">
                  <c:v>38047</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38092</c:v>
                </c:pt>
                <c:pt idx="1075">
                  <c:v>38093</c:v>
                </c:pt>
                <c:pt idx="1076">
                  <c:v>38094</c:v>
                </c:pt>
                <c:pt idx="1077">
                  <c:v>38096</c:v>
                </c:pt>
                <c:pt idx="1078">
                  <c:v>38097</c:v>
                </c:pt>
                <c:pt idx="1079">
                  <c:v>38098</c:v>
                </c:pt>
                <c:pt idx="1080">
                  <c:v>38099</c:v>
                </c:pt>
                <c:pt idx="1081">
                  <c:v>38100</c:v>
                </c:pt>
                <c:pt idx="1082">
                  <c:v>38104</c:v>
                </c:pt>
                <c:pt idx="1083">
                  <c:v>38105</c:v>
                </c:pt>
                <c:pt idx="1084">
                  <c:v>38106</c:v>
                </c:pt>
                <c:pt idx="1085">
                  <c:v>38107</c:v>
                </c:pt>
                <c:pt idx="1086">
                  <c:v>38110</c:v>
                </c:pt>
                <c:pt idx="1087">
                  <c:v>38111</c:v>
                </c:pt>
                <c:pt idx="1088">
                  <c:v>38112</c:v>
                </c:pt>
                <c:pt idx="1089">
                  <c:v>38113</c:v>
                </c:pt>
                <c:pt idx="1090">
                  <c:v>38114</c:v>
                </c:pt>
                <c:pt idx="1091">
                  <c:v>38117</c:v>
                </c:pt>
                <c:pt idx="1092">
                  <c:v>38118</c:v>
                </c:pt>
                <c:pt idx="1093">
                  <c:v>38119</c:v>
                </c:pt>
                <c:pt idx="1094">
                  <c:v>38120</c:v>
                </c:pt>
                <c:pt idx="1095">
                  <c:v>38121</c:v>
                </c:pt>
                <c:pt idx="1096">
                  <c:v>38124</c:v>
                </c:pt>
                <c:pt idx="1097">
                  <c:v>38125</c:v>
                </c:pt>
                <c:pt idx="1098">
                  <c:v>38126</c:v>
                </c:pt>
                <c:pt idx="1099">
                  <c:v>38127</c:v>
                </c:pt>
                <c:pt idx="1100">
                  <c:v>38128</c:v>
                </c:pt>
                <c:pt idx="1101">
                  <c:v>38131</c:v>
                </c:pt>
                <c:pt idx="1102">
                  <c:v>38132</c:v>
                </c:pt>
                <c:pt idx="1103">
                  <c:v>38133</c:v>
                </c:pt>
                <c:pt idx="1104">
                  <c:v>38134</c:v>
                </c:pt>
                <c:pt idx="1105">
                  <c:v>38135</c:v>
                </c:pt>
                <c:pt idx="1106">
                  <c:v>38138</c:v>
                </c:pt>
                <c:pt idx="1107">
                  <c:v>38139</c:v>
                </c:pt>
                <c:pt idx="1108">
                  <c:v>38140</c:v>
                </c:pt>
                <c:pt idx="1109">
                  <c:v>38141</c:v>
                </c:pt>
                <c:pt idx="1110">
                  <c:v>38142</c:v>
                </c:pt>
                <c:pt idx="1111">
                  <c:v>38145</c:v>
                </c:pt>
                <c:pt idx="1112">
                  <c:v>38146</c:v>
                </c:pt>
                <c:pt idx="1113">
                  <c:v>38147</c:v>
                </c:pt>
                <c:pt idx="1114">
                  <c:v>38148</c:v>
                </c:pt>
                <c:pt idx="1115">
                  <c:v>38149</c:v>
                </c:pt>
                <c:pt idx="1116">
                  <c:v>38152</c:v>
                </c:pt>
                <c:pt idx="1117">
                  <c:v>38153</c:v>
                </c:pt>
                <c:pt idx="1118">
                  <c:v>38154</c:v>
                </c:pt>
                <c:pt idx="1119">
                  <c:v>38155</c:v>
                </c:pt>
                <c:pt idx="1120">
                  <c:v>38156</c:v>
                </c:pt>
                <c:pt idx="1121">
                  <c:v>38159</c:v>
                </c:pt>
                <c:pt idx="1122">
                  <c:v>38160</c:v>
                </c:pt>
                <c:pt idx="1123">
                  <c:v>38161</c:v>
                </c:pt>
                <c:pt idx="1124">
                  <c:v>38162</c:v>
                </c:pt>
                <c:pt idx="1125">
                  <c:v>38163</c:v>
                </c:pt>
                <c:pt idx="1126">
                  <c:v>38166</c:v>
                </c:pt>
                <c:pt idx="1127">
                  <c:v>38167</c:v>
                </c:pt>
                <c:pt idx="1128">
                  <c:v>38168</c:v>
                </c:pt>
                <c:pt idx="1129">
                  <c:v>38169</c:v>
                </c:pt>
                <c:pt idx="1130">
                  <c:v>38170</c:v>
                </c:pt>
                <c:pt idx="1131">
                  <c:v>38173</c:v>
                </c:pt>
                <c:pt idx="1132">
                  <c:v>38174</c:v>
                </c:pt>
                <c:pt idx="1133">
                  <c:v>38175</c:v>
                </c:pt>
                <c:pt idx="1134">
                  <c:v>38176</c:v>
                </c:pt>
                <c:pt idx="1135">
                  <c:v>38177</c:v>
                </c:pt>
                <c:pt idx="1136">
                  <c:v>38180</c:v>
                </c:pt>
                <c:pt idx="1137">
                  <c:v>38181</c:v>
                </c:pt>
                <c:pt idx="1138">
                  <c:v>38182</c:v>
                </c:pt>
                <c:pt idx="1139">
                  <c:v>38183</c:v>
                </c:pt>
                <c:pt idx="1140">
                  <c:v>38184</c:v>
                </c:pt>
                <c:pt idx="1141">
                  <c:v>38187</c:v>
                </c:pt>
                <c:pt idx="1142">
                  <c:v>38188</c:v>
                </c:pt>
                <c:pt idx="1143">
                  <c:v>38189</c:v>
                </c:pt>
                <c:pt idx="1144">
                  <c:v>38190</c:v>
                </c:pt>
                <c:pt idx="1145">
                  <c:v>38191</c:v>
                </c:pt>
                <c:pt idx="1146">
                  <c:v>38194</c:v>
                </c:pt>
                <c:pt idx="1147">
                  <c:v>38195</c:v>
                </c:pt>
                <c:pt idx="1148">
                  <c:v>38196</c:v>
                </c:pt>
                <c:pt idx="1149">
                  <c:v>38197</c:v>
                </c:pt>
                <c:pt idx="1150">
                  <c:v>38198</c:v>
                </c:pt>
                <c:pt idx="1151">
                  <c:v>38201</c:v>
                </c:pt>
                <c:pt idx="1152">
                  <c:v>38202</c:v>
                </c:pt>
                <c:pt idx="1153">
                  <c:v>38203</c:v>
                </c:pt>
                <c:pt idx="1154">
                  <c:v>38204</c:v>
                </c:pt>
                <c:pt idx="1155">
                  <c:v>38205</c:v>
                </c:pt>
                <c:pt idx="1156">
                  <c:v>38208</c:v>
                </c:pt>
                <c:pt idx="1157">
                  <c:v>38209</c:v>
                </c:pt>
                <c:pt idx="1158">
                  <c:v>38210</c:v>
                </c:pt>
                <c:pt idx="1159">
                  <c:v>38211</c:v>
                </c:pt>
                <c:pt idx="1160">
                  <c:v>38212</c:v>
                </c:pt>
                <c:pt idx="1161">
                  <c:v>38215</c:v>
                </c:pt>
                <c:pt idx="1162">
                  <c:v>38216</c:v>
                </c:pt>
                <c:pt idx="1163">
                  <c:v>38217</c:v>
                </c:pt>
                <c:pt idx="1164">
                  <c:v>38218</c:v>
                </c:pt>
                <c:pt idx="1165">
                  <c:v>38219</c:v>
                </c:pt>
                <c:pt idx="1166">
                  <c:v>38222</c:v>
                </c:pt>
                <c:pt idx="1167">
                  <c:v>38223</c:v>
                </c:pt>
                <c:pt idx="1168">
                  <c:v>38224</c:v>
                </c:pt>
                <c:pt idx="1169">
                  <c:v>38225</c:v>
                </c:pt>
                <c:pt idx="1170">
                  <c:v>38226</c:v>
                </c:pt>
                <c:pt idx="1171">
                  <c:v>38229</c:v>
                </c:pt>
                <c:pt idx="1172">
                  <c:v>38230</c:v>
                </c:pt>
                <c:pt idx="1173">
                  <c:v>38231</c:v>
                </c:pt>
                <c:pt idx="1174">
                  <c:v>38232</c:v>
                </c:pt>
                <c:pt idx="1175">
                  <c:v>38233</c:v>
                </c:pt>
                <c:pt idx="1176">
                  <c:v>38236</c:v>
                </c:pt>
                <c:pt idx="1177">
                  <c:v>38237</c:v>
                </c:pt>
                <c:pt idx="1178">
                  <c:v>38238</c:v>
                </c:pt>
                <c:pt idx="1179">
                  <c:v>38239</c:v>
                </c:pt>
                <c:pt idx="1180">
                  <c:v>38240</c:v>
                </c:pt>
                <c:pt idx="1181">
                  <c:v>38243</c:v>
                </c:pt>
                <c:pt idx="1182">
                  <c:v>38244</c:v>
                </c:pt>
                <c:pt idx="1183">
                  <c:v>38245</c:v>
                </c:pt>
                <c:pt idx="1184">
                  <c:v>38246</c:v>
                </c:pt>
                <c:pt idx="1185">
                  <c:v>38247</c:v>
                </c:pt>
                <c:pt idx="1186">
                  <c:v>38250</c:v>
                </c:pt>
                <c:pt idx="1187">
                  <c:v>38251</c:v>
                </c:pt>
                <c:pt idx="1188">
                  <c:v>38252</c:v>
                </c:pt>
                <c:pt idx="1189">
                  <c:v>38253</c:v>
                </c:pt>
                <c:pt idx="1190">
                  <c:v>38254</c:v>
                </c:pt>
                <c:pt idx="1191">
                  <c:v>38257</c:v>
                </c:pt>
                <c:pt idx="1192">
                  <c:v>38258</c:v>
                </c:pt>
                <c:pt idx="1193">
                  <c:v>38259</c:v>
                </c:pt>
                <c:pt idx="1194">
                  <c:v>38260</c:v>
                </c:pt>
                <c:pt idx="1195">
                  <c:v>38261</c:v>
                </c:pt>
                <c:pt idx="1196">
                  <c:v>38264</c:v>
                </c:pt>
                <c:pt idx="1197">
                  <c:v>38265</c:v>
                </c:pt>
                <c:pt idx="1198">
                  <c:v>38266</c:v>
                </c:pt>
                <c:pt idx="1199">
                  <c:v>38267</c:v>
                </c:pt>
                <c:pt idx="1200">
                  <c:v>38268</c:v>
                </c:pt>
                <c:pt idx="1201">
                  <c:v>38269</c:v>
                </c:pt>
                <c:pt idx="1202">
                  <c:v>38271</c:v>
                </c:pt>
                <c:pt idx="1203">
                  <c:v>38272</c:v>
                </c:pt>
                <c:pt idx="1204">
                  <c:v>38274</c:v>
                </c:pt>
                <c:pt idx="1205">
                  <c:v>38275</c:v>
                </c:pt>
                <c:pt idx="1206">
                  <c:v>38278</c:v>
                </c:pt>
                <c:pt idx="1207">
                  <c:v>38279</c:v>
                </c:pt>
                <c:pt idx="1208">
                  <c:v>38280</c:v>
                </c:pt>
                <c:pt idx="1209">
                  <c:v>38281</c:v>
                </c:pt>
                <c:pt idx="1210">
                  <c:v>38285</c:v>
                </c:pt>
                <c:pt idx="1211">
                  <c:v>38286</c:v>
                </c:pt>
                <c:pt idx="1212">
                  <c:v>38287</c:v>
                </c:pt>
                <c:pt idx="1213">
                  <c:v>38288</c:v>
                </c:pt>
                <c:pt idx="1214">
                  <c:v>38289</c:v>
                </c:pt>
                <c:pt idx="1215">
                  <c:v>38292</c:v>
                </c:pt>
                <c:pt idx="1216">
                  <c:v>38293</c:v>
                </c:pt>
                <c:pt idx="1217">
                  <c:v>38294</c:v>
                </c:pt>
                <c:pt idx="1218">
                  <c:v>38295</c:v>
                </c:pt>
                <c:pt idx="1219">
                  <c:v>38296</c:v>
                </c:pt>
                <c:pt idx="1220">
                  <c:v>38299</c:v>
                </c:pt>
                <c:pt idx="1221">
                  <c:v>38300</c:v>
                </c:pt>
                <c:pt idx="1222">
                  <c:v>38301</c:v>
                </c:pt>
                <c:pt idx="1223">
                  <c:v>38302</c:v>
                </c:pt>
                <c:pt idx="1224">
                  <c:v>38303</c:v>
                </c:pt>
                <c:pt idx="1225">
                  <c:v>38307</c:v>
                </c:pt>
                <c:pt idx="1226">
                  <c:v>38308</c:v>
                </c:pt>
                <c:pt idx="1227">
                  <c:v>38309</c:v>
                </c:pt>
                <c:pt idx="1228">
                  <c:v>38310</c:v>
                </c:pt>
                <c:pt idx="1229">
                  <c:v>38313</c:v>
                </c:pt>
                <c:pt idx="1230">
                  <c:v>38314</c:v>
                </c:pt>
                <c:pt idx="1231">
                  <c:v>38315</c:v>
                </c:pt>
                <c:pt idx="1232">
                  <c:v>38316</c:v>
                </c:pt>
                <c:pt idx="1233">
                  <c:v>38320</c:v>
                </c:pt>
                <c:pt idx="1234">
                  <c:v>38321</c:v>
                </c:pt>
                <c:pt idx="1235">
                  <c:v>38322</c:v>
                </c:pt>
                <c:pt idx="1236">
                  <c:v>38323</c:v>
                </c:pt>
                <c:pt idx="1237">
                  <c:v>38324</c:v>
                </c:pt>
                <c:pt idx="1238">
                  <c:v>38327</c:v>
                </c:pt>
                <c:pt idx="1239">
                  <c:v>38328</c:v>
                </c:pt>
                <c:pt idx="1240">
                  <c:v>38329</c:v>
                </c:pt>
                <c:pt idx="1241">
                  <c:v>38330</c:v>
                </c:pt>
                <c:pt idx="1242">
                  <c:v>38331</c:v>
                </c:pt>
                <c:pt idx="1243">
                  <c:v>38334</c:v>
                </c:pt>
                <c:pt idx="1244">
                  <c:v>38335</c:v>
                </c:pt>
                <c:pt idx="1245">
                  <c:v>38336</c:v>
                </c:pt>
                <c:pt idx="1246">
                  <c:v>38337</c:v>
                </c:pt>
                <c:pt idx="1247">
                  <c:v>38338</c:v>
                </c:pt>
                <c:pt idx="1248">
                  <c:v>38341</c:v>
                </c:pt>
                <c:pt idx="1249">
                  <c:v>38342</c:v>
                </c:pt>
                <c:pt idx="1250">
                  <c:v>38343</c:v>
                </c:pt>
                <c:pt idx="1251">
                  <c:v>38344</c:v>
                </c:pt>
                <c:pt idx="1252">
                  <c:v>38345</c:v>
                </c:pt>
                <c:pt idx="1253">
                  <c:v>38348</c:v>
                </c:pt>
                <c:pt idx="1254">
                  <c:v>38349</c:v>
                </c:pt>
                <c:pt idx="1255">
                  <c:v>38350</c:v>
                </c:pt>
                <c:pt idx="1256">
                  <c:v>38351</c:v>
                </c:pt>
                <c:pt idx="1257">
                  <c:v>38352</c:v>
                </c:pt>
                <c:pt idx="1258">
                  <c:v>38355</c:v>
                </c:pt>
                <c:pt idx="1259">
                  <c:v>38356</c:v>
                </c:pt>
                <c:pt idx="1260">
                  <c:v>38357</c:v>
                </c:pt>
                <c:pt idx="1261">
                  <c:v>38358</c:v>
                </c:pt>
                <c:pt idx="1262">
                  <c:v>38359</c:v>
                </c:pt>
                <c:pt idx="1263">
                  <c:v>38362</c:v>
                </c:pt>
                <c:pt idx="1264">
                  <c:v>38363</c:v>
                </c:pt>
                <c:pt idx="1265">
                  <c:v>38364</c:v>
                </c:pt>
                <c:pt idx="1266">
                  <c:v>38365</c:v>
                </c:pt>
                <c:pt idx="1267">
                  <c:v>38366</c:v>
                </c:pt>
                <c:pt idx="1268">
                  <c:v>38369</c:v>
                </c:pt>
                <c:pt idx="1269">
                  <c:v>38370</c:v>
                </c:pt>
                <c:pt idx="1270">
                  <c:v>38371</c:v>
                </c:pt>
                <c:pt idx="1271">
                  <c:v>38372</c:v>
                </c:pt>
                <c:pt idx="1272">
                  <c:v>38376</c:v>
                </c:pt>
                <c:pt idx="1273">
                  <c:v>38377</c:v>
                </c:pt>
                <c:pt idx="1274">
                  <c:v>38379</c:v>
                </c:pt>
                <c:pt idx="1275">
                  <c:v>38380</c:v>
                </c:pt>
                <c:pt idx="1276">
                  <c:v>38383</c:v>
                </c:pt>
                <c:pt idx="1277">
                  <c:v>38384</c:v>
                </c:pt>
                <c:pt idx="1278">
                  <c:v>38385</c:v>
                </c:pt>
                <c:pt idx="1279">
                  <c:v>38386</c:v>
                </c:pt>
                <c:pt idx="1280">
                  <c:v>38387</c:v>
                </c:pt>
                <c:pt idx="1281">
                  <c:v>38390</c:v>
                </c:pt>
                <c:pt idx="1282">
                  <c:v>38391</c:v>
                </c:pt>
                <c:pt idx="1283">
                  <c:v>38392</c:v>
                </c:pt>
                <c:pt idx="1284">
                  <c:v>38393</c:v>
                </c:pt>
                <c:pt idx="1285">
                  <c:v>38394</c:v>
                </c:pt>
                <c:pt idx="1286">
                  <c:v>38397</c:v>
                </c:pt>
                <c:pt idx="1287">
                  <c:v>38398</c:v>
                </c:pt>
                <c:pt idx="1288">
                  <c:v>38399</c:v>
                </c:pt>
                <c:pt idx="1289">
                  <c:v>38400</c:v>
                </c:pt>
                <c:pt idx="1290">
                  <c:v>38401</c:v>
                </c:pt>
                <c:pt idx="1291">
                  <c:v>38404</c:v>
                </c:pt>
                <c:pt idx="1292">
                  <c:v>38405</c:v>
                </c:pt>
                <c:pt idx="1293">
                  <c:v>38406</c:v>
                </c:pt>
                <c:pt idx="1294">
                  <c:v>38407</c:v>
                </c:pt>
                <c:pt idx="1295">
                  <c:v>38408</c:v>
                </c:pt>
                <c:pt idx="1296">
                  <c:v>38411</c:v>
                </c:pt>
                <c:pt idx="1297">
                  <c:v>38412</c:v>
                </c:pt>
                <c:pt idx="1298">
                  <c:v>38413</c:v>
                </c:pt>
                <c:pt idx="1299">
                  <c:v>38414</c:v>
                </c:pt>
                <c:pt idx="1300">
                  <c:v>38415</c:v>
                </c:pt>
                <c:pt idx="1301">
                  <c:v>38418</c:v>
                </c:pt>
                <c:pt idx="1302">
                  <c:v>38419</c:v>
                </c:pt>
                <c:pt idx="1303">
                  <c:v>38420</c:v>
                </c:pt>
                <c:pt idx="1304">
                  <c:v>38421</c:v>
                </c:pt>
                <c:pt idx="1305">
                  <c:v>38422</c:v>
                </c:pt>
                <c:pt idx="1306">
                  <c:v>38425</c:v>
                </c:pt>
                <c:pt idx="1307">
                  <c:v>38426</c:v>
                </c:pt>
                <c:pt idx="1308">
                  <c:v>38427</c:v>
                </c:pt>
                <c:pt idx="1309">
                  <c:v>38428</c:v>
                </c:pt>
                <c:pt idx="1310">
                  <c:v>38429</c:v>
                </c:pt>
                <c:pt idx="1311">
                  <c:v>38432</c:v>
                </c:pt>
                <c:pt idx="1312">
                  <c:v>38433</c:v>
                </c:pt>
                <c:pt idx="1313">
                  <c:v>38434</c:v>
                </c:pt>
                <c:pt idx="1314">
                  <c:v>38435</c:v>
                </c:pt>
                <c:pt idx="1315">
                  <c:v>38439</c:v>
                </c:pt>
                <c:pt idx="1316">
                  <c:v>38440</c:v>
                </c:pt>
                <c:pt idx="1317">
                  <c:v>38441</c:v>
                </c:pt>
                <c:pt idx="1318">
                  <c:v>38442</c:v>
                </c:pt>
                <c:pt idx="1319">
                  <c:v>38443</c:v>
                </c:pt>
                <c:pt idx="1320">
                  <c:v>38446</c:v>
                </c:pt>
                <c:pt idx="1321">
                  <c:v>38447</c:v>
                </c:pt>
                <c:pt idx="1322">
                  <c:v>38448</c:v>
                </c:pt>
                <c:pt idx="1323">
                  <c:v>38449</c:v>
                </c:pt>
                <c:pt idx="1324">
                  <c:v>38450</c:v>
                </c:pt>
                <c:pt idx="1325">
                  <c:v>38453</c:v>
                </c:pt>
                <c:pt idx="1326">
                  <c:v>38454</c:v>
                </c:pt>
                <c:pt idx="1327">
                  <c:v>38455</c:v>
                </c:pt>
                <c:pt idx="1328">
                  <c:v>38457</c:v>
                </c:pt>
                <c:pt idx="1329">
                  <c:v>38460</c:v>
                </c:pt>
                <c:pt idx="1330">
                  <c:v>38461</c:v>
                </c:pt>
                <c:pt idx="1331">
                  <c:v>38462</c:v>
                </c:pt>
                <c:pt idx="1332">
                  <c:v>38463</c:v>
                </c:pt>
                <c:pt idx="1333">
                  <c:v>38464</c:v>
                </c:pt>
                <c:pt idx="1334">
                  <c:v>38467</c:v>
                </c:pt>
                <c:pt idx="1335">
                  <c:v>38468</c:v>
                </c:pt>
                <c:pt idx="1336">
                  <c:v>38469</c:v>
                </c:pt>
                <c:pt idx="1337">
                  <c:v>38470</c:v>
                </c:pt>
                <c:pt idx="1338">
                  <c:v>38471</c:v>
                </c:pt>
                <c:pt idx="1339">
                  <c:v>38474</c:v>
                </c:pt>
                <c:pt idx="1340">
                  <c:v>38475</c:v>
                </c:pt>
                <c:pt idx="1341">
                  <c:v>38476</c:v>
                </c:pt>
                <c:pt idx="1342">
                  <c:v>38477</c:v>
                </c:pt>
                <c:pt idx="1343">
                  <c:v>38478</c:v>
                </c:pt>
                <c:pt idx="1344">
                  <c:v>38481</c:v>
                </c:pt>
                <c:pt idx="1345">
                  <c:v>38482</c:v>
                </c:pt>
                <c:pt idx="1346">
                  <c:v>38483</c:v>
                </c:pt>
                <c:pt idx="1347">
                  <c:v>38484</c:v>
                </c:pt>
                <c:pt idx="1348">
                  <c:v>38485</c:v>
                </c:pt>
                <c:pt idx="1349">
                  <c:v>38488</c:v>
                </c:pt>
                <c:pt idx="1350">
                  <c:v>38489</c:v>
                </c:pt>
                <c:pt idx="1351">
                  <c:v>38490</c:v>
                </c:pt>
                <c:pt idx="1352">
                  <c:v>38491</c:v>
                </c:pt>
                <c:pt idx="1353">
                  <c:v>38492</c:v>
                </c:pt>
                <c:pt idx="1354">
                  <c:v>38495</c:v>
                </c:pt>
                <c:pt idx="1355">
                  <c:v>38496</c:v>
                </c:pt>
                <c:pt idx="1356">
                  <c:v>38497</c:v>
                </c:pt>
                <c:pt idx="1357">
                  <c:v>38498</c:v>
                </c:pt>
                <c:pt idx="1358">
                  <c:v>38499</c:v>
                </c:pt>
                <c:pt idx="1359">
                  <c:v>38502</c:v>
                </c:pt>
                <c:pt idx="1360">
                  <c:v>38503</c:v>
                </c:pt>
                <c:pt idx="1361">
                  <c:v>38504</c:v>
                </c:pt>
                <c:pt idx="1362">
                  <c:v>38505</c:v>
                </c:pt>
                <c:pt idx="1363">
                  <c:v>38506</c:v>
                </c:pt>
                <c:pt idx="1364">
                  <c:v>38507</c:v>
                </c:pt>
                <c:pt idx="1365">
                  <c:v>38509</c:v>
                </c:pt>
                <c:pt idx="1366">
                  <c:v>38510</c:v>
                </c:pt>
                <c:pt idx="1367">
                  <c:v>38511</c:v>
                </c:pt>
                <c:pt idx="1368">
                  <c:v>38512</c:v>
                </c:pt>
                <c:pt idx="1369">
                  <c:v>38513</c:v>
                </c:pt>
                <c:pt idx="1370">
                  <c:v>38516</c:v>
                </c:pt>
                <c:pt idx="1371">
                  <c:v>38517</c:v>
                </c:pt>
                <c:pt idx="1372">
                  <c:v>38518</c:v>
                </c:pt>
                <c:pt idx="1373">
                  <c:v>38519</c:v>
                </c:pt>
                <c:pt idx="1374">
                  <c:v>38520</c:v>
                </c:pt>
                <c:pt idx="1375">
                  <c:v>38523</c:v>
                </c:pt>
                <c:pt idx="1376">
                  <c:v>38524</c:v>
                </c:pt>
                <c:pt idx="1377">
                  <c:v>38525</c:v>
                </c:pt>
                <c:pt idx="1378">
                  <c:v>38526</c:v>
                </c:pt>
                <c:pt idx="1379">
                  <c:v>38527</c:v>
                </c:pt>
                <c:pt idx="1380">
                  <c:v>38530</c:v>
                </c:pt>
                <c:pt idx="1381">
                  <c:v>38531</c:v>
                </c:pt>
                <c:pt idx="1382">
                  <c:v>38532</c:v>
                </c:pt>
                <c:pt idx="1383">
                  <c:v>38533</c:v>
                </c:pt>
                <c:pt idx="1384">
                  <c:v>38534</c:v>
                </c:pt>
                <c:pt idx="1385">
                  <c:v>38537</c:v>
                </c:pt>
                <c:pt idx="1386">
                  <c:v>38538</c:v>
                </c:pt>
                <c:pt idx="1387">
                  <c:v>38539</c:v>
                </c:pt>
                <c:pt idx="1388">
                  <c:v>38540</c:v>
                </c:pt>
                <c:pt idx="1389">
                  <c:v>38541</c:v>
                </c:pt>
                <c:pt idx="1390">
                  <c:v>38544</c:v>
                </c:pt>
                <c:pt idx="1391">
                  <c:v>38545</c:v>
                </c:pt>
                <c:pt idx="1392">
                  <c:v>38546</c:v>
                </c:pt>
                <c:pt idx="1393">
                  <c:v>38547</c:v>
                </c:pt>
                <c:pt idx="1394">
                  <c:v>38548</c:v>
                </c:pt>
                <c:pt idx="1395">
                  <c:v>38551</c:v>
                </c:pt>
                <c:pt idx="1396">
                  <c:v>38552</c:v>
                </c:pt>
                <c:pt idx="1397">
                  <c:v>38553</c:v>
                </c:pt>
                <c:pt idx="1398">
                  <c:v>38554</c:v>
                </c:pt>
                <c:pt idx="1399">
                  <c:v>38555</c:v>
                </c:pt>
                <c:pt idx="1400">
                  <c:v>38558</c:v>
                </c:pt>
                <c:pt idx="1401">
                  <c:v>38559</c:v>
                </c:pt>
                <c:pt idx="1402">
                  <c:v>38560</c:v>
                </c:pt>
                <c:pt idx="1403">
                  <c:v>38562</c:v>
                </c:pt>
                <c:pt idx="1404">
                  <c:v>38565</c:v>
                </c:pt>
                <c:pt idx="1405">
                  <c:v>38566</c:v>
                </c:pt>
                <c:pt idx="1406">
                  <c:v>38567</c:v>
                </c:pt>
                <c:pt idx="1407">
                  <c:v>38568</c:v>
                </c:pt>
                <c:pt idx="1408">
                  <c:v>38569</c:v>
                </c:pt>
                <c:pt idx="1409">
                  <c:v>38572</c:v>
                </c:pt>
                <c:pt idx="1410">
                  <c:v>38573</c:v>
                </c:pt>
                <c:pt idx="1411">
                  <c:v>38574</c:v>
                </c:pt>
                <c:pt idx="1412">
                  <c:v>38575</c:v>
                </c:pt>
                <c:pt idx="1413">
                  <c:v>38576</c:v>
                </c:pt>
                <c:pt idx="1414">
                  <c:v>38580</c:v>
                </c:pt>
                <c:pt idx="1415">
                  <c:v>38581</c:v>
                </c:pt>
                <c:pt idx="1416">
                  <c:v>38582</c:v>
                </c:pt>
                <c:pt idx="1417">
                  <c:v>38583</c:v>
                </c:pt>
                <c:pt idx="1418">
                  <c:v>38586</c:v>
                </c:pt>
                <c:pt idx="1419">
                  <c:v>38587</c:v>
                </c:pt>
                <c:pt idx="1420">
                  <c:v>38588</c:v>
                </c:pt>
                <c:pt idx="1421">
                  <c:v>38589</c:v>
                </c:pt>
                <c:pt idx="1422">
                  <c:v>38590</c:v>
                </c:pt>
                <c:pt idx="1423">
                  <c:v>38593</c:v>
                </c:pt>
                <c:pt idx="1424">
                  <c:v>38594</c:v>
                </c:pt>
                <c:pt idx="1425">
                  <c:v>38595</c:v>
                </c:pt>
                <c:pt idx="1426">
                  <c:v>38596</c:v>
                </c:pt>
                <c:pt idx="1427">
                  <c:v>38597</c:v>
                </c:pt>
                <c:pt idx="1428">
                  <c:v>38600</c:v>
                </c:pt>
                <c:pt idx="1429">
                  <c:v>38601</c:v>
                </c:pt>
                <c:pt idx="1430">
                  <c:v>38603</c:v>
                </c:pt>
                <c:pt idx="1431">
                  <c:v>38604</c:v>
                </c:pt>
                <c:pt idx="1432">
                  <c:v>38607</c:v>
                </c:pt>
                <c:pt idx="1433">
                  <c:v>38608</c:v>
                </c:pt>
                <c:pt idx="1434">
                  <c:v>38609</c:v>
                </c:pt>
                <c:pt idx="1435">
                  <c:v>38610</c:v>
                </c:pt>
                <c:pt idx="1436">
                  <c:v>38611</c:v>
                </c:pt>
                <c:pt idx="1437">
                  <c:v>38614</c:v>
                </c:pt>
                <c:pt idx="1438">
                  <c:v>38615</c:v>
                </c:pt>
                <c:pt idx="1439">
                  <c:v>38616</c:v>
                </c:pt>
                <c:pt idx="1440">
                  <c:v>38617</c:v>
                </c:pt>
                <c:pt idx="1441">
                  <c:v>38618</c:v>
                </c:pt>
                <c:pt idx="1442">
                  <c:v>38621</c:v>
                </c:pt>
                <c:pt idx="1443">
                  <c:v>38622</c:v>
                </c:pt>
                <c:pt idx="1444">
                  <c:v>38623</c:v>
                </c:pt>
                <c:pt idx="1445">
                  <c:v>38624</c:v>
                </c:pt>
                <c:pt idx="1446">
                  <c:v>38625</c:v>
                </c:pt>
                <c:pt idx="1447">
                  <c:v>38628</c:v>
                </c:pt>
                <c:pt idx="1448">
                  <c:v>38629</c:v>
                </c:pt>
                <c:pt idx="1449">
                  <c:v>38630</c:v>
                </c:pt>
                <c:pt idx="1450">
                  <c:v>38631</c:v>
                </c:pt>
                <c:pt idx="1451">
                  <c:v>38632</c:v>
                </c:pt>
                <c:pt idx="1452">
                  <c:v>38635</c:v>
                </c:pt>
                <c:pt idx="1453">
                  <c:v>38636</c:v>
                </c:pt>
                <c:pt idx="1454">
                  <c:v>38638</c:v>
                </c:pt>
                <c:pt idx="1455">
                  <c:v>38639</c:v>
                </c:pt>
                <c:pt idx="1456">
                  <c:v>38642</c:v>
                </c:pt>
                <c:pt idx="1457">
                  <c:v>38643</c:v>
                </c:pt>
                <c:pt idx="1458">
                  <c:v>38644</c:v>
                </c:pt>
                <c:pt idx="1459">
                  <c:v>38645</c:v>
                </c:pt>
                <c:pt idx="1460">
                  <c:v>38646</c:v>
                </c:pt>
                <c:pt idx="1461">
                  <c:v>38649</c:v>
                </c:pt>
                <c:pt idx="1462">
                  <c:v>38650</c:v>
                </c:pt>
                <c:pt idx="1463">
                  <c:v>38651</c:v>
                </c:pt>
                <c:pt idx="1464">
                  <c:v>38652</c:v>
                </c:pt>
                <c:pt idx="1465">
                  <c:v>38653</c:v>
                </c:pt>
                <c:pt idx="1466">
                  <c:v>38656</c:v>
                </c:pt>
                <c:pt idx="1467">
                  <c:v>38657</c:v>
                </c:pt>
                <c:pt idx="1468">
                  <c:v>38658</c:v>
                </c:pt>
                <c:pt idx="1469">
                  <c:v>38663</c:v>
                </c:pt>
                <c:pt idx="1470">
                  <c:v>38664</c:v>
                </c:pt>
                <c:pt idx="1471">
                  <c:v>38665</c:v>
                </c:pt>
                <c:pt idx="1472">
                  <c:v>38666</c:v>
                </c:pt>
                <c:pt idx="1473">
                  <c:v>38667</c:v>
                </c:pt>
                <c:pt idx="1474">
                  <c:v>38670</c:v>
                </c:pt>
                <c:pt idx="1475">
                  <c:v>38672</c:v>
                </c:pt>
                <c:pt idx="1476">
                  <c:v>38673</c:v>
                </c:pt>
                <c:pt idx="1477">
                  <c:v>38674</c:v>
                </c:pt>
                <c:pt idx="1478">
                  <c:v>38677</c:v>
                </c:pt>
                <c:pt idx="1479">
                  <c:v>38678</c:v>
                </c:pt>
                <c:pt idx="1480">
                  <c:v>38679</c:v>
                </c:pt>
                <c:pt idx="1481">
                  <c:v>38680</c:v>
                </c:pt>
                <c:pt idx="1482">
                  <c:v>38681</c:v>
                </c:pt>
                <c:pt idx="1483">
                  <c:v>38682</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38712</c:v>
                </c:pt>
                <c:pt idx="1505">
                  <c:v>38713</c:v>
                </c:pt>
                <c:pt idx="1506">
                  <c:v>38714</c:v>
                </c:pt>
                <c:pt idx="1507">
                  <c:v>38715</c:v>
                </c:pt>
                <c:pt idx="1508">
                  <c:v>38716</c:v>
                </c:pt>
                <c:pt idx="1509">
                  <c:v>38719</c:v>
                </c:pt>
                <c:pt idx="1510">
                  <c:v>38720</c:v>
                </c:pt>
                <c:pt idx="1511">
                  <c:v>38721</c:v>
                </c:pt>
                <c:pt idx="1512">
                  <c:v>38722</c:v>
                </c:pt>
                <c:pt idx="1513">
                  <c:v>38723</c:v>
                </c:pt>
                <c:pt idx="1514">
                  <c:v>38726</c:v>
                </c:pt>
                <c:pt idx="1515">
                  <c:v>38727</c:v>
                </c:pt>
                <c:pt idx="1516">
                  <c:v>38729</c:v>
                </c:pt>
                <c:pt idx="1517">
                  <c:v>38730</c:v>
                </c:pt>
                <c:pt idx="1518">
                  <c:v>38733</c:v>
                </c:pt>
                <c:pt idx="1519">
                  <c:v>38734</c:v>
                </c:pt>
                <c:pt idx="1520">
                  <c:v>38735</c:v>
                </c:pt>
                <c:pt idx="1521">
                  <c:v>38736</c:v>
                </c:pt>
                <c:pt idx="1522">
                  <c:v>38737</c:v>
                </c:pt>
                <c:pt idx="1523">
                  <c:v>38740</c:v>
                </c:pt>
                <c:pt idx="1524">
                  <c:v>38741</c:v>
                </c:pt>
                <c:pt idx="1525">
                  <c:v>38742</c:v>
                </c:pt>
                <c:pt idx="1526">
                  <c:v>38744</c:v>
                </c:pt>
                <c:pt idx="1527">
                  <c:v>38747</c:v>
                </c:pt>
                <c:pt idx="1528">
                  <c:v>38748</c:v>
                </c:pt>
                <c:pt idx="1529">
                  <c:v>38749</c:v>
                </c:pt>
                <c:pt idx="1530">
                  <c:v>38750</c:v>
                </c:pt>
                <c:pt idx="1531">
                  <c:v>38751</c:v>
                </c:pt>
                <c:pt idx="1532">
                  <c:v>38754</c:v>
                </c:pt>
                <c:pt idx="1533">
                  <c:v>38755</c:v>
                </c:pt>
                <c:pt idx="1534">
                  <c:v>38756</c:v>
                </c:pt>
                <c:pt idx="1535">
                  <c:v>38758</c:v>
                </c:pt>
                <c:pt idx="1536">
                  <c:v>38761</c:v>
                </c:pt>
                <c:pt idx="1537">
                  <c:v>38762</c:v>
                </c:pt>
                <c:pt idx="1538">
                  <c:v>38763</c:v>
                </c:pt>
                <c:pt idx="1539">
                  <c:v>38764</c:v>
                </c:pt>
                <c:pt idx="1540">
                  <c:v>38765</c:v>
                </c:pt>
                <c:pt idx="1541">
                  <c:v>38768</c:v>
                </c:pt>
                <c:pt idx="1542">
                  <c:v>38769</c:v>
                </c:pt>
                <c:pt idx="1543">
                  <c:v>38770</c:v>
                </c:pt>
                <c:pt idx="1544">
                  <c:v>38771</c:v>
                </c:pt>
                <c:pt idx="1545">
                  <c:v>38772</c:v>
                </c:pt>
                <c:pt idx="1546">
                  <c:v>38775</c:v>
                </c:pt>
                <c:pt idx="1547">
                  <c:v>38776</c:v>
                </c:pt>
                <c:pt idx="1548">
                  <c:v>38777</c:v>
                </c:pt>
                <c:pt idx="1549">
                  <c:v>38778</c:v>
                </c:pt>
                <c:pt idx="1550">
                  <c:v>38779</c:v>
                </c:pt>
                <c:pt idx="1551">
                  <c:v>38782</c:v>
                </c:pt>
                <c:pt idx="1552">
                  <c:v>38783</c:v>
                </c:pt>
                <c:pt idx="1553">
                  <c:v>38784</c:v>
                </c:pt>
                <c:pt idx="1554">
                  <c:v>38785</c:v>
                </c:pt>
                <c:pt idx="1555">
                  <c:v>38786</c:v>
                </c:pt>
                <c:pt idx="1556">
                  <c:v>38789</c:v>
                </c:pt>
                <c:pt idx="1557">
                  <c:v>38790</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38814</c:v>
                </c:pt>
                <c:pt idx="1574">
                  <c:v>38817</c:v>
                </c:pt>
                <c:pt idx="1575">
                  <c:v>38819</c:v>
                </c:pt>
                <c:pt idx="1576">
                  <c:v>38820</c:v>
                </c:pt>
                <c:pt idx="1577">
                  <c:v>38824</c:v>
                </c:pt>
                <c:pt idx="1578">
                  <c:v>38825</c:v>
                </c:pt>
                <c:pt idx="1579">
                  <c:v>38826</c:v>
                </c:pt>
                <c:pt idx="1580">
                  <c:v>38827</c:v>
                </c:pt>
                <c:pt idx="1581">
                  <c:v>38828</c:v>
                </c:pt>
                <c:pt idx="1582">
                  <c:v>38831</c:v>
                </c:pt>
                <c:pt idx="1583">
                  <c:v>38832</c:v>
                </c:pt>
                <c:pt idx="1584">
                  <c:v>38833</c:v>
                </c:pt>
                <c:pt idx="1585">
                  <c:v>38834</c:v>
                </c:pt>
                <c:pt idx="1586">
                  <c:v>38835</c:v>
                </c:pt>
                <c:pt idx="1587">
                  <c:v>38836</c:v>
                </c:pt>
                <c:pt idx="1588">
                  <c:v>38839</c:v>
                </c:pt>
                <c:pt idx="1589">
                  <c:v>38840</c:v>
                </c:pt>
                <c:pt idx="1590">
                  <c:v>38841</c:v>
                </c:pt>
                <c:pt idx="1591">
                  <c:v>38842</c:v>
                </c:pt>
                <c:pt idx="1592">
                  <c:v>38845</c:v>
                </c:pt>
                <c:pt idx="1593">
                  <c:v>38846</c:v>
                </c:pt>
                <c:pt idx="1594">
                  <c:v>38847</c:v>
                </c:pt>
                <c:pt idx="1595">
                  <c:v>38848</c:v>
                </c:pt>
                <c:pt idx="1596">
                  <c:v>38849</c:v>
                </c:pt>
                <c:pt idx="1597">
                  <c:v>38852</c:v>
                </c:pt>
                <c:pt idx="1598">
                  <c:v>38853</c:v>
                </c:pt>
                <c:pt idx="1599">
                  <c:v>38854</c:v>
                </c:pt>
                <c:pt idx="1600">
                  <c:v>38855</c:v>
                </c:pt>
                <c:pt idx="1601">
                  <c:v>38856</c:v>
                </c:pt>
                <c:pt idx="1602">
                  <c:v>38859</c:v>
                </c:pt>
                <c:pt idx="1603">
                  <c:v>38860</c:v>
                </c:pt>
                <c:pt idx="1604">
                  <c:v>38861</c:v>
                </c:pt>
                <c:pt idx="1605">
                  <c:v>38862</c:v>
                </c:pt>
                <c:pt idx="1606">
                  <c:v>38863</c:v>
                </c:pt>
                <c:pt idx="1607">
                  <c:v>38866</c:v>
                </c:pt>
                <c:pt idx="1608">
                  <c:v>38867</c:v>
                </c:pt>
                <c:pt idx="1609">
                  <c:v>38868</c:v>
                </c:pt>
                <c:pt idx="1610">
                  <c:v>38869</c:v>
                </c:pt>
                <c:pt idx="1611">
                  <c:v>38870</c:v>
                </c:pt>
                <c:pt idx="1612">
                  <c:v>38873</c:v>
                </c:pt>
                <c:pt idx="1613">
                  <c:v>38874</c:v>
                </c:pt>
                <c:pt idx="1614">
                  <c:v>38875</c:v>
                </c:pt>
                <c:pt idx="1615">
                  <c:v>38876</c:v>
                </c:pt>
                <c:pt idx="1616">
                  <c:v>38877</c:v>
                </c:pt>
                <c:pt idx="1617">
                  <c:v>38880</c:v>
                </c:pt>
                <c:pt idx="1618">
                  <c:v>38881</c:v>
                </c:pt>
                <c:pt idx="1619">
                  <c:v>38882</c:v>
                </c:pt>
                <c:pt idx="1620">
                  <c:v>38883</c:v>
                </c:pt>
                <c:pt idx="1621">
                  <c:v>38884</c:v>
                </c:pt>
                <c:pt idx="1622">
                  <c:v>38887</c:v>
                </c:pt>
                <c:pt idx="1623">
                  <c:v>38888</c:v>
                </c:pt>
                <c:pt idx="1624">
                  <c:v>38889</c:v>
                </c:pt>
                <c:pt idx="1625">
                  <c:v>38890</c:v>
                </c:pt>
                <c:pt idx="1626">
                  <c:v>38891</c:v>
                </c:pt>
                <c:pt idx="1627">
                  <c:v>38893</c:v>
                </c:pt>
                <c:pt idx="1628">
                  <c:v>38894</c:v>
                </c:pt>
                <c:pt idx="1629">
                  <c:v>38895</c:v>
                </c:pt>
                <c:pt idx="1630">
                  <c:v>38896</c:v>
                </c:pt>
                <c:pt idx="1631">
                  <c:v>38897</c:v>
                </c:pt>
                <c:pt idx="1632">
                  <c:v>38898</c:v>
                </c:pt>
                <c:pt idx="1633">
                  <c:v>38901</c:v>
                </c:pt>
                <c:pt idx="1634">
                  <c:v>38902</c:v>
                </c:pt>
                <c:pt idx="1635">
                  <c:v>38903</c:v>
                </c:pt>
                <c:pt idx="1636">
                  <c:v>38904</c:v>
                </c:pt>
                <c:pt idx="1637">
                  <c:v>38905</c:v>
                </c:pt>
                <c:pt idx="1638">
                  <c:v>38908</c:v>
                </c:pt>
                <c:pt idx="1639">
                  <c:v>38909</c:v>
                </c:pt>
                <c:pt idx="1640">
                  <c:v>38910</c:v>
                </c:pt>
                <c:pt idx="1641">
                  <c:v>38911</c:v>
                </c:pt>
                <c:pt idx="1642">
                  <c:v>38912</c:v>
                </c:pt>
                <c:pt idx="1643">
                  <c:v>38915</c:v>
                </c:pt>
                <c:pt idx="1644">
                  <c:v>38916</c:v>
                </c:pt>
                <c:pt idx="1645">
                  <c:v>38917</c:v>
                </c:pt>
                <c:pt idx="1646">
                  <c:v>38918</c:v>
                </c:pt>
                <c:pt idx="1647">
                  <c:v>38919</c:v>
                </c:pt>
                <c:pt idx="1648">
                  <c:v>38922</c:v>
                </c:pt>
                <c:pt idx="1649">
                  <c:v>38923</c:v>
                </c:pt>
                <c:pt idx="1650">
                  <c:v>38924</c:v>
                </c:pt>
                <c:pt idx="1651">
                  <c:v>38925</c:v>
                </c:pt>
                <c:pt idx="1652">
                  <c:v>38926</c:v>
                </c:pt>
                <c:pt idx="1653">
                  <c:v>38929</c:v>
                </c:pt>
                <c:pt idx="1654">
                  <c:v>38930</c:v>
                </c:pt>
                <c:pt idx="1655">
                  <c:v>38931</c:v>
                </c:pt>
                <c:pt idx="1656">
                  <c:v>38932</c:v>
                </c:pt>
                <c:pt idx="1657">
                  <c:v>38933</c:v>
                </c:pt>
                <c:pt idx="1658">
                  <c:v>38936</c:v>
                </c:pt>
                <c:pt idx="1659">
                  <c:v>38937</c:v>
                </c:pt>
                <c:pt idx="1660">
                  <c:v>38938</c:v>
                </c:pt>
                <c:pt idx="1661">
                  <c:v>38939</c:v>
                </c:pt>
                <c:pt idx="1662">
                  <c:v>38940</c:v>
                </c:pt>
                <c:pt idx="1663">
                  <c:v>38943</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38964</c:v>
                </c:pt>
                <c:pt idx="1678">
                  <c:v>38965</c:v>
                </c:pt>
                <c:pt idx="1679">
                  <c:v>38966</c:v>
                </c:pt>
                <c:pt idx="1680">
                  <c:v>38967</c:v>
                </c:pt>
                <c:pt idx="1681">
                  <c:v>38968</c:v>
                </c:pt>
                <c:pt idx="1682">
                  <c:v>38971</c:v>
                </c:pt>
                <c:pt idx="1683">
                  <c:v>38972</c:v>
                </c:pt>
                <c:pt idx="1684">
                  <c:v>38973</c:v>
                </c:pt>
                <c:pt idx="1685">
                  <c:v>38974</c:v>
                </c:pt>
                <c:pt idx="1686">
                  <c:v>38975</c:v>
                </c:pt>
                <c:pt idx="1687">
                  <c:v>38978</c:v>
                </c:pt>
                <c:pt idx="1688">
                  <c:v>38979</c:v>
                </c:pt>
                <c:pt idx="1689">
                  <c:v>38980</c:v>
                </c:pt>
                <c:pt idx="1690">
                  <c:v>38981</c:v>
                </c:pt>
                <c:pt idx="1691">
                  <c:v>38982</c:v>
                </c:pt>
                <c:pt idx="1692">
                  <c:v>38985</c:v>
                </c:pt>
                <c:pt idx="1693">
                  <c:v>38986</c:v>
                </c:pt>
                <c:pt idx="1694">
                  <c:v>38987</c:v>
                </c:pt>
                <c:pt idx="1695">
                  <c:v>38988</c:v>
                </c:pt>
                <c:pt idx="1696">
                  <c:v>38989</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39011</c:v>
                </c:pt>
                <c:pt idx="1712">
                  <c:v>39013</c:v>
                </c:pt>
                <c:pt idx="1713">
                  <c:v>39016</c:v>
                </c:pt>
                <c:pt idx="1714">
                  <c:v>39017</c:v>
                </c:pt>
                <c:pt idx="1715">
                  <c:v>39020</c:v>
                </c:pt>
                <c:pt idx="1716">
                  <c:v>39021</c:v>
                </c:pt>
                <c:pt idx="1717">
                  <c:v>39022</c:v>
                </c:pt>
                <c:pt idx="1718">
                  <c:v>39023</c:v>
                </c:pt>
                <c:pt idx="1719">
                  <c:v>39024</c:v>
                </c:pt>
                <c:pt idx="1720">
                  <c:v>39027</c:v>
                </c:pt>
                <c:pt idx="1721">
                  <c:v>39028</c:v>
                </c:pt>
                <c:pt idx="1722">
                  <c:v>39029</c:v>
                </c:pt>
                <c:pt idx="1723">
                  <c:v>39030</c:v>
                </c:pt>
                <c:pt idx="1724">
                  <c:v>39031</c:v>
                </c:pt>
                <c:pt idx="1725">
                  <c:v>39034</c:v>
                </c:pt>
                <c:pt idx="1726">
                  <c:v>39035</c:v>
                </c:pt>
                <c:pt idx="1727">
                  <c:v>39036</c:v>
                </c:pt>
                <c:pt idx="1728">
                  <c:v>39037</c:v>
                </c:pt>
                <c:pt idx="1729">
                  <c:v>39038</c:v>
                </c:pt>
                <c:pt idx="1730">
                  <c:v>39041</c:v>
                </c:pt>
                <c:pt idx="1731">
                  <c:v>39042</c:v>
                </c:pt>
                <c:pt idx="1732">
                  <c:v>39043</c:v>
                </c:pt>
                <c:pt idx="1733">
                  <c:v>39044</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39084</c:v>
                </c:pt>
                <c:pt idx="1760">
                  <c:v>39085</c:v>
                </c:pt>
                <c:pt idx="1761">
                  <c:v>39086</c:v>
                </c:pt>
                <c:pt idx="1762">
                  <c:v>39087</c:v>
                </c:pt>
                <c:pt idx="1763">
                  <c:v>39090</c:v>
                </c:pt>
                <c:pt idx="1764">
                  <c:v>39091</c:v>
                </c:pt>
                <c:pt idx="1765">
                  <c:v>39092</c:v>
                </c:pt>
                <c:pt idx="1766">
                  <c:v>39093</c:v>
                </c:pt>
                <c:pt idx="1767">
                  <c:v>39094</c:v>
                </c:pt>
                <c:pt idx="1768">
                  <c:v>39097</c:v>
                </c:pt>
                <c:pt idx="1769">
                  <c:v>39098</c:v>
                </c:pt>
                <c:pt idx="1770">
                  <c:v>39099</c:v>
                </c:pt>
                <c:pt idx="1771">
                  <c:v>39100</c:v>
                </c:pt>
                <c:pt idx="1772">
                  <c:v>39101</c:v>
                </c:pt>
                <c:pt idx="1773">
                  <c:v>39104</c:v>
                </c:pt>
                <c:pt idx="1774">
                  <c:v>39105</c:v>
                </c:pt>
                <c:pt idx="1775">
                  <c:v>39106</c:v>
                </c:pt>
                <c:pt idx="1776">
                  <c:v>39107</c:v>
                </c:pt>
                <c:pt idx="1777">
                  <c:v>39111</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39132</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39169</c:v>
                </c:pt>
                <c:pt idx="1817">
                  <c:v>39170</c:v>
                </c:pt>
                <c:pt idx="1818">
                  <c:v>39171</c:v>
                </c:pt>
                <c:pt idx="1819">
                  <c:v>39174</c:v>
                </c:pt>
                <c:pt idx="1820">
                  <c:v>39175</c:v>
                </c:pt>
                <c:pt idx="1821">
                  <c:v>39176</c:v>
                </c:pt>
                <c:pt idx="1822">
                  <c:v>39177</c:v>
                </c:pt>
                <c:pt idx="1823">
                  <c:v>39181</c:v>
                </c:pt>
                <c:pt idx="1824">
                  <c:v>39182</c:v>
                </c:pt>
                <c:pt idx="1825">
                  <c:v>39183</c:v>
                </c:pt>
                <c:pt idx="1826">
                  <c:v>39184</c:v>
                </c:pt>
                <c:pt idx="1827">
                  <c:v>39185</c:v>
                </c:pt>
                <c:pt idx="1828">
                  <c:v>39188</c:v>
                </c:pt>
                <c:pt idx="1829">
                  <c:v>39189</c:v>
                </c:pt>
                <c:pt idx="1830">
                  <c:v>39190</c:v>
                </c:pt>
                <c:pt idx="1831">
                  <c:v>39191</c:v>
                </c:pt>
                <c:pt idx="1832">
                  <c:v>39192</c:v>
                </c:pt>
                <c:pt idx="1833">
                  <c:v>39195</c:v>
                </c:pt>
                <c:pt idx="1834">
                  <c:v>39196</c:v>
                </c:pt>
                <c:pt idx="1835">
                  <c:v>39197</c:v>
                </c:pt>
                <c:pt idx="1836">
                  <c:v>39198</c:v>
                </c:pt>
                <c:pt idx="1837">
                  <c:v>39199</c:v>
                </c:pt>
                <c:pt idx="1838">
                  <c:v>39202</c:v>
                </c:pt>
                <c:pt idx="1839">
                  <c:v>39205</c:v>
                </c:pt>
                <c:pt idx="1840">
                  <c:v>39206</c:v>
                </c:pt>
                <c:pt idx="1841">
                  <c:v>39209</c:v>
                </c:pt>
                <c:pt idx="1842">
                  <c:v>39210</c:v>
                </c:pt>
                <c:pt idx="1843">
                  <c:v>39211</c:v>
                </c:pt>
                <c:pt idx="1844">
                  <c:v>39212</c:v>
                </c:pt>
                <c:pt idx="1845">
                  <c:v>39213</c:v>
                </c:pt>
                <c:pt idx="1846">
                  <c:v>39216</c:v>
                </c:pt>
                <c:pt idx="1847">
                  <c:v>39217</c:v>
                </c:pt>
                <c:pt idx="1848">
                  <c:v>39218</c:v>
                </c:pt>
                <c:pt idx="1849">
                  <c:v>39219</c:v>
                </c:pt>
                <c:pt idx="1850">
                  <c:v>39220</c:v>
                </c:pt>
                <c:pt idx="1851">
                  <c:v>39223</c:v>
                </c:pt>
                <c:pt idx="1852">
                  <c:v>39224</c:v>
                </c:pt>
                <c:pt idx="1853">
                  <c:v>39225</c:v>
                </c:pt>
                <c:pt idx="1854">
                  <c:v>39226</c:v>
                </c:pt>
                <c:pt idx="1855">
                  <c:v>39227</c:v>
                </c:pt>
                <c:pt idx="1856">
                  <c:v>39230</c:v>
                </c:pt>
                <c:pt idx="1857">
                  <c:v>39231</c:v>
                </c:pt>
                <c:pt idx="1858">
                  <c:v>39232</c:v>
                </c:pt>
                <c:pt idx="1859">
                  <c:v>39233</c:v>
                </c:pt>
                <c:pt idx="1860">
                  <c:v>39234</c:v>
                </c:pt>
                <c:pt idx="1861">
                  <c:v>39237</c:v>
                </c:pt>
                <c:pt idx="1862">
                  <c:v>39238</c:v>
                </c:pt>
                <c:pt idx="1863">
                  <c:v>39239</c:v>
                </c:pt>
                <c:pt idx="1864">
                  <c:v>39240</c:v>
                </c:pt>
                <c:pt idx="1865">
                  <c:v>39241</c:v>
                </c:pt>
                <c:pt idx="1866">
                  <c:v>39244</c:v>
                </c:pt>
                <c:pt idx="1867">
                  <c:v>39245</c:v>
                </c:pt>
                <c:pt idx="1868">
                  <c:v>39246</c:v>
                </c:pt>
                <c:pt idx="1869">
                  <c:v>39247</c:v>
                </c:pt>
                <c:pt idx="1870">
                  <c:v>39248</c:v>
                </c:pt>
                <c:pt idx="1871">
                  <c:v>39251</c:v>
                </c:pt>
                <c:pt idx="1872">
                  <c:v>39252</c:v>
                </c:pt>
                <c:pt idx="1873">
                  <c:v>39253</c:v>
                </c:pt>
                <c:pt idx="1874">
                  <c:v>39254</c:v>
                </c:pt>
                <c:pt idx="1875">
                  <c:v>39255</c:v>
                </c:pt>
                <c:pt idx="1876">
                  <c:v>39258</c:v>
                </c:pt>
                <c:pt idx="1877">
                  <c:v>39259</c:v>
                </c:pt>
                <c:pt idx="1878">
                  <c:v>39260</c:v>
                </c:pt>
                <c:pt idx="1879">
                  <c:v>39261</c:v>
                </c:pt>
                <c:pt idx="1880">
                  <c:v>39262</c:v>
                </c:pt>
                <c:pt idx="1881">
                  <c:v>39265</c:v>
                </c:pt>
                <c:pt idx="1882">
                  <c:v>39266</c:v>
                </c:pt>
                <c:pt idx="1883">
                  <c:v>39267</c:v>
                </c:pt>
                <c:pt idx="1884">
                  <c:v>39268</c:v>
                </c:pt>
                <c:pt idx="1885">
                  <c:v>39269</c:v>
                </c:pt>
                <c:pt idx="1886">
                  <c:v>39272</c:v>
                </c:pt>
                <c:pt idx="1887">
                  <c:v>39273</c:v>
                </c:pt>
                <c:pt idx="1888">
                  <c:v>39274</c:v>
                </c:pt>
                <c:pt idx="1889">
                  <c:v>39275</c:v>
                </c:pt>
                <c:pt idx="1890">
                  <c:v>39276</c:v>
                </c:pt>
                <c:pt idx="1891">
                  <c:v>39279</c:v>
                </c:pt>
                <c:pt idx="1892">
                  <c:v>39280</c:v>
                </c:pt>
                <c:pt idx="1893">
                  <c:v>39281</c:v>
                </c:pt>
                <c:pt idx="1894">
                  <c:v>39282</c:v>
                </c:pt>
                <c:pt idx="1895">
                  <c:v>39283</c:v>
                </c:pt>
                <c:pt idx="1896">
                  <c:v>39286</c:v>
                </c:pt>
                <c:pt idx="1897">
                  <c:v>39287</c:v>
                </c:pt>
                <c:pt idx="1898">
                  <c:v>39288</c:v>
                </c:pt>
                <c:pt idx="1899">
                  <c:v>39289</c:v>
                </c:pt>
                <c:pt idx="1900">
                  <c:v>39290</c:v>
                </c:pt>
                <c:pt idx="1901">
                  <c:v>39293</c:v>
                </c:pt>
                <c:pt idx="1902">
                  <c:v>39294</c:v>
                </c:pt>
                <c:pt idx="1903">
                  <c:v>39295</c:v>
                </c:pt>
                <c:pt idx="1904">
                  <c:v>39296</c:v>
                </c:pt>
                <c:pt idx="1905">
                  <c:v>39297</c:v>
                </c:pt>
                <c:pt idx="1906">
                  <c:v>39300</c:v>
                </c:pt>
                <c:pt idx="1907">
                  <c:v>39301</c:v>
                </c:pt>
                <c:pt idx="1908">
                  <c:v>39302</c:v>
                </c:pt>
                <c:pt idx="1909">
                  <c:v>39303</c:v>
                </c:pt>
                <c:pt idx="1910">
                  <c:v>39304</c:v>
                </c:pt>
                <c:pt idx="1911">
                  <c:v>39307</c:v>
                </c:pt>
                <c:pt idx="1912">
                  <c:v>39308</c:v>
                </c:pt>
                <c:pt idx="1913">
                  <c:v>39310</c:v>
                </c:pt>
                <c:pt idx="1914">
                  <c:v>39311</c:v>
                </c:pt>
                <c:pt idx="1915">
                  <c:v>39314</c:v>
                </c:pt>
                <c:pt idx="1916">
                  <c:v>39315</c:v>
                </c:pt>
                <c:pt idx="1917">
                  <c:v>39316</c:v>
                </c:pt>
                <c:pt idx="1918">
                  <c:v>39317</c:v>
                </c:pt>
                <c:pt idx="1919">
                  <c:v>39318</c:v>
                </c:pt>
                <c:pt idx="1920">
                  <c:v>39321</c:v>
                </c:pt>
                <c:pt idx="1921">
                  <c:v>39322</c:v>
                </c:pt>
                <c:pt idx="1922">
                  <c:v>39323</c:v>
                </c:pt>
                <c:pt idx="1923">
                  <c:v>39324</c:v>
                </c:pt>
                <c:pt idx="1924">
                  <c:v>39325</c:v>
                </c:pt>
                <c:pt idx="1925">
                  <c:v>39328</c:v>
                </c:pt>
                <c:pt idx="1926">
                  <c:v>39329</c:v>
                </c:pt>
                <c:pt idx="1927">
                  <c:v>39330</c:v>
                </c:pt>
                <c:pt idx="1928">
                  <c:v>39331</c:v>
                </c:pt>
                <c:pt idx="1929">
                  <c:v>39332</c:v>
                </c:pt>
                <c:pt idx="1930">
                  <c:v>39335</c:v>
                </c:pt>
                <c:pt idx="1931">
                  <c:v>39336</c:v>
                </c:pt>
                <c:pt idx="1932">
                  <c:v>39337</c:v>
                </c:pt>
                <c:pt idx="1933">
                  <c:v>39338</c:v>
                </c:pt>
                <c:pt idx="1934">
                  <c:v>39339</c:v>
                </c:pt>
                <c:pt idx="1935">
                  <c:v>39342</c:v>
                </c:pt>
                <c:pt idx="1936">
                  <c:v>39343</c:v>
                </c:pt>
                <c:pt idx="1937">
                  <c:v>39344</c:v>
                </c:pt>
                <c:pt idx="1938">
                  <c:v>39345</c:v>
                </c:pt>
                <c:pt idx="1939">
                  <c:v>39346</c:v>
                </c:pt>
                <c:pt idx="1940">
                  <c:v>39349</c:v>
                </c:pt>
                <c:pt idx="1941">
                  <c:v>39350</c:v>
                </c:pt>
                <c:pt idx="1942">
                  <c:v>39351</c:v>
                </c:pt>
                <c:pt idx="1943">
                  <c:v>39352</c:v>
                </c:pt>
                <c:pt idx="1944">
                  <c:v>39353</c:v>
                </c:pt>
                <c:pt idx="1945">
                  <c:v>39356</c:v>
                </c:pt>
                <c:pt idx="1946">
                  <c:v>39358</c:v>
                </c:pt>
                <c:pt idx="1947">
                  <c:v>39359</c:v>
                </c:pt>
                <c:pt idx="1948">
                  <c:v>39360</c:v>
                </c:pt>
                <c:pt idx="1949">
                  <c:v>39363</c:v>
                </c:pt>
                <c:pt idx="1950">
                  <c:v>39364</c:v>
                </c:pt>
                <c:pt idx="1951">
                  <c:v>39365</c:v>
                </c:pt>
                <c:pt idx="1952">
                  <c:v>39366</c:v>
                </c:pt>
                <c:pt idx="1953">
                  <c:v>39367</c:v>
                </c:pt>
                <c:pt idx="1954">
                  <c:v>39370</c:v>
                </c:pt>
                <c:pt idx="1955">
                  <c:v>39371</c:v>
                </c:pt>
                <c:pt idx="1956">
                  <c:v>39372</c:v>
                </c:pt>
                <c:pt idx="1957">
                  <c:v>39373</c:v>
                </c:pt>
                <c:pt idx="1958">
                  <c:v>39374</c:v>
                </c:pt>
                <c:pt idx="1959">
                  <c:v>39377</c:v>
                </c:pt>
                <c:pt idx="1960">
                  <c:v>39378</c:v>
                </c:pt>
                <c:pt idx="1961">
                  <c:v>39379</c:v>
                </c:pt>
                <c:pt idx="1962">
                  <c:v>39380</c:v>
                </c:pt>
                <c:pt idx="1963">
                  <c:v>39381</c:v>
                </c:pt>
                <c:pt idx="1964">
                  <c:v>39384</c:v>
                </c:pt>
                <c:pt idx="1965">
                  <c:v>39385</c:v>
                </c:pt>
                <c:pt idx="1966">
                  <c:v>39386</c:v>
                </c:pt>
                <c:pt idx="1967">
                  <c:v>39387</c:v>
                </c:pt>
                <c:pt idx="1968">
                  <c:v>39388</c:v>
                </c:pt>
                <c:pt idx="1969">
                  <c:v>39391</c:v>
                </c:pt>
                <c:pt idx="1970">
                  <c:v>39392</c:v>
                </c:pt>
                <c:pt idx="1971">
                  <c:v>39393</c:v>
                </c:pt>
                <c:pt idx="1972">
                  <c:v>39394</c:v>
                </c:pt>
                <c:pt idx="1973">
                  <c:v>39395</c:v>
                </c:pt>
                <c:pt idx="1974">
                  <c:v>39398</c:v>
                </c:pt>
                <c:pt idx="1975">
                  <c:v>39399</c:v>
                </c:pt>
                <c:pt idx="1976">
                  <c:v>39400</c:v>
                </c:pt>
                <c:pt idx="1977">
                  <c:v>39401</c:v>
                </c:pt>
                <c:pt idx="1978">
                  <c:v>39402</c:v>
                </c:pt>
                <c:pt idx="1979">
                  <c:v>39405</c:v>
                </c:pt>
                <c:pt idx="1980">
                  <c:v>39406</c:v>
                </c:pt>
                <c:pt idx="1981">
                  <c:v>39407</c:v>
                </c:pt>
                <c:pt idx="1982">
                  <c:v>39408</c:v>
                </c:pt>
                <c:pt idx="1983">
                  <c:v>39409</c:v>
                </c:pt>
                <c:pt idx="1984">
                  <c:v>39412</c:v>
                </c:pt>
                <c:pt idx="1985">
                  <c:v>39413</c:v>
                </c:pt>
                <c:pt idx="1986">
                  <c:v>39414</c:v>
                </c:pt>
                <c:pt idx="1987">
                  <c:v>39415</c:v>
                </c:pt>
                <c:pt idx="1988">
                  <c:v>39416</c:v>
                </c:pt>
                <c:pt idx="1989">
                  <c:v>39419</c:v>
                </c:pt>
                <c:pt idx="1990">
                  <c:v>39420</c:v>
                </c:pt>
                <c:pt idx="1991">
                  <c:v>39421</c:v>
                </c:pt>
                <c:pt idx="1992">
                  <c:v>39422</c:v>
                </c:pt>
                <c:pt idx="1993">
                  <c:v>39423</c:v>
                </c:pt>
                <c:pt idx="1994">
                  <c:v>39426</c:v>
                </c:pt>
                <c:pt idx="1995">
                  <c:v>39427</c:v>
                </c:pt>
                <c:pt idx="1996">
                  <c:v>39428</c:v>
                </c:pt>
                <c:pt idx="1997">
                  <c:v>39429</c:v>
                </c:pt>
                <c:pt idx="1998">
                  <c:v>39430</c:v>
                </c:pt>
                <c:pt idx="1999">
                  <c:v>39433</c:v>
                </c:pt>
                <c:pt idx="2000">
                  <c:v>39434</c:v>
                </c:pt>
                <c:pt idx="2001">
                  <c:v>39435</c:v>
                </c:pt>
                <c:pt idx="2002">
                  <c:v>39436</c:v>
                </c:pt>
                <c:pt idx="2003">
                  <c:v>39440</c:v>
                </c:pt>
                <c:pt idx="2004">
                  <c:v>39442</c:v>
                </c:pt>
                <c:pt idx="2005">
                  <c:v>39443</c:v>
                </c:pt>
                <c:pt idx="2006">
                  <c:v>39444</c:v>
                </c:pt>
                <c:pt idx="2007">
                  <c:v>39447</c:v>
                </c:pt>
                <c:pt idx="2008">
                  <c:v>39448</c:v>
                </c:pt>
                <c:pt idx="2009">
                  <c:v>39449</c:v>
                </c:pt>
                <c:pt idx="2010">
                  <c:v>39450</c:v>
                </c:pt>
                <c:pt idx="2011">
                  <c:v>39451</c:v>
                </c:pt>
                <c:pt idx="2012">
                  <c:v>39454</c:v>
                </c:pt>
                <c:pt idx="2013">
                  <c:v>39455</c:v>
                </c:pt>
                <c:pt idx="2014">
                  <c:v>39456</c:v>
                </c:pt>
                <c:pt idx="2015">
                  <c:v>39457</c:v>
                </c:pt>
                <c:pt idx="2016">
                  <c:v>39458</c:v>
                </c:pt>
                <c:pt idx="2017">
                  <c:v>39461</c:v>
                </c:pt>
                <c:pt idx="2018">
                  <c:v>39462</c:v>
                </c:pt>
                <c:pt idx="2019">
                  <c:v>39463</c:v>
                </c:pt>
                <c:pt idx="2020">
                  <c:v>39464</c:v>
                </c:pt>
                <c:pt idx="2021">
                  <c:v>39465</c:v>
                </c:pt>
                <c:pt idx="2022">
                  <c:v>39468</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39496</c:v>
                </c:pt>
                <c:pt idx="2043">
                  <c:v>39497</c:v>
                </c:pt>
                <c:pt idx="2044">
                  <c:v>39498</c:v>
                </c:pt>
                <c:pt idx="2045">
                  <c:v>39499</c:v>
                </c:pt>
                <c:pt idx="2046">
                  <c:v>39500</c:v>
                </c:pt>
                <c:pt idx="2047">
                  <c:v>39503</c:v>
                </c:pt>
                <c:pt idx="2048">
                  <c:v>39504</c:v>
                </c:pt>
                <c:pt idx="2049">
                  <c:v>39505</c:v>
                </c:pt>
                <c:pt idx="2050">
                  <c:v>39506</c:v>
                </c:pt>
                <c:pt idx="2051">
                  <c:v>39507</c:v>
                </c:pt>
                <c:pt idx="2052">
                  <c:v>39510</c:v>
                </c:pt>
                <c:pt idx="2053">
                  <c:v>39511</c:v>
                </c:pt>
                <c:pt idx="2054">
                  <c:v>39512</c:v>
                </c:pt>
                <c:pt idx="2055">
                  <c:v>39514</c:v>
                </c:pt>
                <c:pt idx="2056">
                  <c:v>39517</c:v>
                </c:pt>
                <c:pt idx="2057">
                  <c:v>39518</c:v>
                </c:pt>
                <c:pt idx="2058">
                  <c:v>39519</c:v>
                </c:pt>
                <c:pt idx="2059">
                  <c:v>39520</c:v>
                </c:pt>
                <c:pt idx="2060">
                  <c:v>39521</c:v>
                </c:pt>
                <c:pt idx="2061">
                  <c:v>39524</c:v>
                </c:pt>
                <c:pt idx="2062">
                  <c:v>39525</c:v>
                </c:pt>
                <c:pt idx="2063">
                  <c:v>39526</c:v>
                </c:pt>
                <c:pt idx="2064">
                  <c:v>39531</c:v>
                </c:pt>
                <c:pt idx="2065">
                  <c:v>39532</c:v>
                </c:pt>
                <c:pt idx="2066">
                  <c:v>39533</c:v>
                </c:pt>
                <c:pt idx="2067">
                  <c:v>39534</c:v>
                </c:pt>
                <c:pt idx="2068">
                  <c:v>39535</c:v>
                </c:pt>
                <c:pt idx="2069">
                  <c:v>39538</c:v>
                </c:pt>
                <c:pt idx="2070">
                  <c:v>39539</c:v>
                </c:pt>
                <c:pt idx="2071">
                  <c:v>39540</c:v>
                </c:pt>
                <c:pt idx="2072">
                  <c:v>39541</c:v>
                </c:pt>
                <c:pt idx="2073">
                  <c:v>39542</c:v>
                </c:pt>
                <c:pt idx="2074">
                  <c:v>39545</c:v>
                </c:pt>
                <c:pt idx="2075">
                  <c:v>39546</c:v>
                </c:pt>
                <c:pt idx="2076">
                  <c:v>39547</c:v>
                </c:pt>
                <c:pt idx="2077">
                  <c:v>39548</c:v>
                </c:pt>
                <c:pt idx="2078">
                  <c:v>39549</c:v>
                </c:pt>
                <c:pt idx="2079">
                  <c:v>39553</c:v>
                </c:pt>
                <c:pt idx="2080">
                  <c:v>39554</c:v>
                </c:pt>
                <c:pt idx="2081">
                  <c:v>39555</c:v>
                </c:pt>
                <c:pt idx="2082">
                  <c:v>39559</c:v>
                </c:pt>
                <c:pt idx="2083">
                  <c:v>39560</c:v>
                </c:pt>
                <c:pt idx="2084">
                  <c:v>39561</c:v>
                </c:pt>
                <c:pt idx="2085">
                  <c:v>39562</c:v>
                </c:pt>
                <c:pt idx="2086">
                  <c:v>39563</c:v>
                </c:pt>
                <c:pt idx="2087">
                  <c:v>39566</c:v>
                </c:pt>
                <c:pt idx="2088">
                  <c:v>39567</c:v>
                </c:pt>
                <c:pt idx="2089">
                  <c:v>39568</c:v>
                </c:pt>
                <c:pt idx="2090">
                  <c:v>39570</c:v>
                </c:pt>
                <c:pt idx="2091">
                  <c:v>39573</c:v>
                </c:pt>
                <c:pt idx="2092">
                  <c:v>39574</c:v>
                </c:pt>
                <c:pt idx="2093">
                  <c:v>39575</c:v>
                </c:pt>
                <c:pt idx="2094">
                  <c:v>39576</c:v>
                </c:pt>
                <c:pt idx="2095">
                  <c:v>39577</c:v>
                </c:pt>
                <c:pt idx="2096">
                  <c:v>39580</c:v>
                </c:pt>
                <c:pt idx="2097">
                  <c:v>39581</c:v>
                </c:pt>
                <c:pt idx="2098">
                  <c:v>39582</c:v>
                </c:pt>
                <c:pt idx="2099">
                  <c:v>39583</c:v>
                </c:pt>
                <c:pt idx="2100">
                  <c:v>39584</c:v>
                </c:pt>
                <c:pt idx="2101">
                  <c:v>39588</c:v>
                </c:pt>
                <c:pt idx="2102">
                  <c:v>39589</c:v>
                </c:pt>
                <c:pt idx="2103">
                  <c:v>39590</c:v>
                </c:pt>
                <c:pt idx="2104">
                  <c:v>39591</c:v>
                </c:pt>
                <c:pt idx="2105">
                  <c:v>39594</c:v>
                </c:pt>
                <c:pt idx="2106">
                  <c:v>39595</c:v>
                </c:pt>
                <c:pt idx="2107">
                  <c:v>39596</c:v>
                </c:pt>
                <c:pt idx="2108">
                  <c:v>39597</c:v>
                </c:pt>
                <c:pt idx="2109">
                  <c:v>39598</c:v>
                </c:pt>
                <c:pt idx="2110">
                  <c:v>39601</c:v>
                </c:pt>
                <c:pt idx="2111">
                  <c:v>39602</c:v>
                </c:pt>
                <c:pt idx="2112">
                  <c:v>39603</c:v>
                </c:pt>
                <c:pt idx="2113">
                  <c:v>39604</c:v>
                </c:pt>
                <c:pt idx="2114">
                  <c:v>39605</c:v>
                </c:pt>
                <c:pt idx="2115">
                  <c:v>39608</c:v>
                </c:pt>
                <c:pt idx="2116">
                  <c:v>39609</c:v>
                </c:pt>
                <c:pt idx="2117">
                  <c:v>39610</c:v>
                </c:pt>
                <c:pt idx="2118">
                  <c:v>39611</c:v>
                </c:pt>
                <c:pt idx="2119">
                  <c:v>39612</c:v>
                </c:pt>
                <c:pt idx="2120">
                  <c:v>39615</c:v>
                </c:pt>
                <c:pt idx="2121">
                  <c:v>39616</c:v>
                </c:pt>
                <c:pt idx="2122">
                  <c:v>39617</c:v>
                </c:pt>
                <c:pt idx="2123">
                  <c:v>39618</c:v>
                </c:pt>
                <c:pt idx="2124">
                  <c:v>39619</c:v>
                </c:pt>
                <c:pt idx="2125">
                  <c:v>39622</c:v>
                </c:pt>
                <c:pt idx="2126">
                  <c:v>39623</c:v>
                </c:pt>
                <c:pt idx="2127">
                  <c:v>39624</c:v>
                </c:pt>
                <c:pt idx="2128">
                  <c:v>39625</c:v>
                </c:pt>
                <c:pt idx="2129">
                  <c:v>39626</c:v>
                </c:pt>
                <c:pt idx="2130">
                  <c:v>39629</c:v>
                </c:pt>
                <c:pt idx="2131">
                  <c:v>39630</c:v>
                </c:pt>
                <c:pt idx="2132">
                  <c:v>39631</c:v>
                </c:pt>
                <c:pt idx="2133">
                  <c:v>39632</c:v>
                </c:pt>
                <c:pt idx="2134">
                  <c:v>39633</c:v>
                </c:pt>
                <c:pt idx="2135">
                  <c:v>39636</c:v>
                </c:pt>
                <c:pt idx="2136">
                  <c:v>39637</c:v>
                </c:pt>
                <c:pt idx="2137">
                  <c:v>39638</c:v>
                </c:pt>
                <c:pt idx="2138">
                  <c:v>39639</c:v>
                </c:pt>
                <c:pt idx="2139">
                  <c:v>39640</c:v>
                </c:pt>
                <c:pt idx="2140">
                  <c:v>39643</c:v>
                </c:pt>
                <c:pt idx="2141">
                  <c:v>39644</c:v>
                </c:pt>
                <c:pt idx="2142">
                  <c:v>39645</c:v>
                </c:pt>
                <c:pt idx="2143">
                  <c:v>39646</c:v>
                </c:pt>
                <c:pt idx="2144">
                  <c:v>39647</c:v>
                </c:pt>
                <c:pt idx="2145">
                  <c:v>39650</c:v>
                </c:pt>
                <c:pt idx="2146">
                  <c:v>39651</c:v>
                </c:pt>
                <c:pt idx="2147">
                  <c:v>39652</c:v>
                </c:pt>
                <c:pt idx="2148">
                  <c:v>39653</c:v>
                </c:pt>
                <c:pt idx="2149">
                  <c:v>39654</c:v>
                </c:pt>
                <c:pt idx="2150">
                  <c:v>39657</c:v>
                </c:pt>
                <c:pt idx="2151">
                  <c:v>39658</c:v>
                </c:pt>
                <c:pt idx="2152">
                  <c:v>39659</c:v>
                </c:pt>
                <c:pt idx="2153">
                  <c:v>39660</c:v>
                </c:pt>
                <c:pt idx="2154">
                  <c:v>39661</c:v>
                </c:pt>
                <c:pt idx="2155">
                  <c:v>39664</c:v>
                </c:pt>
                <c:pt idx="2156">
                  <c:v>39665</c:v>
                </c:pt>
                <c:pt idx="2157">
                  <c:v>39666</c:v>
                </c:pt>
                <c:pt idx="2158">
                  <c:v>39667</c:v>
                </c:pt>
                <c:pt idx="2159">
                  <c:v>39668</c:v>
                </c:pt>
                <c:pt idx="2160">
                  <c:v>39671</c:v>
                </c:pt>
                <c:pt idx="2161">
                  <c:v>39672</c:v>
                </c:pt>
                <c:pt idx="2162">
                  <c:v>39673</c:v>
                </c:pt>
                <c:pt idx="2163">
                  <c:v>39674</c:v>
                </c:pt>
                <c:pt idx="2164">
                  <c:v>39678</c:v>
                </c:pt>
                <c:pt idx="2165">
                  <c:v>39679</c:v>
                </c:pt>
                <c:pt idx="2166">
                  <c:v>39680</c:v>
                </c:pt>
                <c:pt idx="2167">
                  <c:v>39681</c:v>
                </c:pt>
                <c:pt idx="2168">
                  <c:v>39682</c:v>
                </c:pt>
                <c:pt idx="2169">
                  <c:v>39685</c:v>
                </c:pt>
                <c:pt idx="2170">
                  <c:v>39686</c:v>
                </c:pt>
                <c:pt idx="2171">
                  <c:v>39687</c:v>
                </c:pt>
                <c:pt idx="2172">
                  <c:v>39688</c:v>
                </c:pt>
                <c:pt idx="2173">
                  <c:v>39689</c:v>
                </c:pt>
                <c:pt idx="2174">
                  <c:v>39692</c:v>
                </c:pt>
                <c:pt idx="2175">
                  <c:v>39693</c:v>
                </c:pt>
                <c:pt idx="2176">
                  <c:v>39695</c:v>
                </c:pt>
                <c:pt idx="2177">
                  <c:v>39696</c:v>
                </c:pt>
                <c:pt idx="2178">
                  <c:v>39699</c:v>
                </c:pt>
                <c:pt idx="2179">
                  <c:v>39700</c:v>
                </c:pt>
                <c:pt idx="2180">
                  <c:v>39701</c:v>
                </c:pt>
                <c:pt idx="2181">
                  <c:v>39702</c:v>
                </c:pt>
                <c:pt idx="2182">
                  <c:v>39703</c:v>
                </c:pt>
                <c:pt idx="2183">
                  <c:v>39706</c:v>
                </c:pt>
                <c:pt idx="2184">
                  <c:v>39707</c:v>
                </c:pt>
                <c:pt idx="2185">
                  <c:v>39708</c:v>
                </c:pt>
                <c:pt idx="2186">
                  <c:v>39709</c:v>
                </c:pt>
                <c:pt idx="2187">
                  <c:v>39710</c:v>
                </c:pt>
                <c:pt idx="2188">
                  <c:v>39713</c:v>
                </c:pt>
                <c:pt idx="2189">
                  <c:v>39714</c:v>
                </c:pt>
                <c:pt idx="2190">
                  <c:v>39715</c:v>
                </c:pt>
                <c:pt idx="2191">
                  <c:v>39716</c:v>
                </c:pt>
                <c:pt idx="2192">
                  <c:v>39717</c:v>
                </c:pt>
                <c:pt idx="2193">
                  <c:v>39720</c:v>
                </c:pt>
                <c:pt idx="2194">
                  <c:v>39721</c:v>
                </c:pt>
                <c:pt idx="2195">
                  <c:v>39722</c:v>
                </c:pt>
                <c:pt idx="2196">
                  <c:v>39724</c:v>
                </c:pt>
                <c:pt idx="2197">
                  <c:v>39727</c:v>
                </c:pt>
                <c:pt idx="2198">
                  <c:v>39728</c:v>
                </c:pt>
                <c:pt idx="2199">
                  <c:v>39729</c:v>
                </c:pt>
                <c:pt idx="2200">
                  <c:v>39731</c:v>
                </c:pt>
                <c:pt idx="2201">
                  <c:v>39734</c:v>
                </c:pt>
                <c:pt idx="2202">
                  <c:v>39735</c:v>
                </c:pt>
                <c:pt idx="2203">
                  <c:v>39736</c:v>
                </c:pt>
                <c:pt idx="2204">
                  <c:v>39737</c:v>
                </c:pt>
                <c:pt idx="2205">
                  <c:v>39738</c:v>
                </c:pt>
                <c:pt idx="2206">
                  <c:v>39741</c:v>
                </c:pt>
                <c:pt idx="2207">
                  <c:v>39742</c:v>
                </c:pt>
                <c:pt idx="2208">
                  <c:v>39743</c:v>
                </c:pt>
                <c:pt idx="2209">
                  <c:v>39744</c:v>
                </c:pt>
                <c:pt idx="2210">
                  <c:v>39745</c:v>
                </c:pt>
                <c:pt idx="2211">
                  <c:v>39748</c:v>
                </c:pt>
                <c:pt idx="2212">
                  <c:v>39749</c:v>
                </c:pt>
                <c:pt idx="2213">
                  <c:v>39750</c:v>
                </c:pt>
                <c:pt idx="2214">
                  <c:v>39752</c:v>
                </c:pt>
                <c:pt idx="2215">
                  <c:v>39755</c:v>
                </c:pt>
                <c:pt idx="2216">
                  <c:v>39756</c:v>
                </c:pt>
                <c:pt idx="2217">
                  <c:v>39757</c:v>
                </c:pt>
                <c:pt idx="2218">
                  <c:v>39758</c:v>
                </c:pt>
                <c:pt idx="2219">
                  <c:v>39759</c:v>
                </c:pt>
                <c:pt idx="2220">
                  <c:v>39762</c:v>
                </c:pt>
                <c:pt idx="2221">
                  <c:v>39763</c:v>
                </c:pt>
                <c:pt idx="2222">
                  <c:v>39764</c:v>
                </c:pt>
                <c:pt idx="2223">
                  <c:v>39766</c:v>
                </c:pt>
                <c:pt idx="2224">
                  <c:v>39769</c:v>
                </c:pt>
                <c:pt idx="2225">
                  <c:v>39770</c:v>
                </c:pt>
                <c:pt idx="2226">
                  <c:v>39771</c:v>
                </c:pt>
                <c:pt idx="2227">
                  <c:v>39772</c:v>
                </c:pt>
                <c:pt idx="2228">
                  <c:v>39773</c:v>
                </c:pt>
                <c:pt idx="2229">
                  <c:v>39776</c:v>
                </c:pt>
                <c:pt idx="2230">
                  <c:v>39777</c:v>
                </c:pt>
                <c:pt idx="2231">
                  <c:v>39778</c:v>
                </c:pt>
                <c:pt idx="2232">
                  <c:v>39780</c:v>
                </c:pt>
                <c:pt idx="2233">
                  <c:v>39783</c:v>
                </c:pt>
                <c:pt idx="2234">
                  <c:v>39784</c:v>
                </c:pt>
                <c:pt idx="2235">
                  <c:v>39785</c:v>
                </c:pt>
                <c:pt idx="2236">
                  <c:v>39786</c:v>
                </c:pt>
                <c:pt idx="2237">
                  <c:v>39787</c:v>
                </c:pt>
                <c:pt idx="2238">
                  <c:v>39790</c:v>
                </c:pt>
                <c:pt idx="2239">
                  <c:v>39792</c:v>
                </c:pt>
                <c:pt idx="2240">
                  <c:v>39793</c:v>
                </c:pt>
                <c:pt idx="2241">
                  <c:v>39794</c:v>
                </c:pt>
                <c:pt idx="2242">
                  <c:v>39797</c:v>
                </c:pt>
                <c:pt idx="2243">
                  <c:v>39798</c:v>
                </c:pt>
                <c:pt idx="2244">
                  <c:v>39799</c:v>
                </c:pt>
                <c:pt idx="2245">
                  <c:v>39800</c:v>
                </c:pt>
                <c:pt idx="2246">
                  <c:v>39801</c:v>
                </c:pt>
                <c:pt idx="2247">
                  <c:v>39804</c:v>
                </c:pt>
                <c:pt idx="2248">
                  <c:v>39805</c:v>
                </c:pt>
                <c:pt idx="2249">
                  <c:v>39806</c:v>
                </c:pt>
                <c:pt idx="2250">
                  <c:v>39808</c:v>
                </c:pt>
                <c:pt idx="2251">
                  <c:v>39811</c:v>
                </c:pt>
                <c:pt idx="2252">
                  <c:v>39812</c:v>
                </c:pt>
                <c:pt idx="2253">
                  <c:v>39813</c:v>
                </c:pt>
                <c:pt idx="2254">
                  <c:v>39814</c:v>
                </c:pt>
                <c:pt idx="2255">
                  <c:v>39815</c:v>
                </c:pt>
                <c:pt idx="2256">
                  <c:v>39818</c:v>
                </c:pt>
                <c:pt idx="2257">
                  <c:v>39819</c:v>
                </c:pt>
                <c:pt idx="2258">
                  <c:v>39820</c:v>
                </c:pt>
                <c:pt idx="2259">
                  <c:v>39822</c:v>
                </c:pt>
                <c:pt idx="2260">
                  <c:v>39825</c:v>
                </c:pt>
                <c:pt idx="2261">
                  <c:v>39826</c:v>
                </c:pt>
                <c:pt idx="2262">
                  <c:v>39827</c:v>
                </c:pt>
                <c:pt idx="2263">
                  <c:v>39828</c:v>
                </c:pt>
                <c:pt idx="2264">
                  <c:v>39829</c:v>
                </c:pt>
                <c:pt idx="2265">
                  <c:v>39832</c:v>
                </c:pt>
                <c:pt idx="2266">
                  <c:v>39833</c:v>
                </c:pt>
                <c:pt idx="2267">
                  <c:v>39834</c:v>
                </c:pt>
                <c:pt idx="2268">
                  <c:v>39835</c:v>
                </c:pt>
                <c:pt idx="2269">
                  <c:v>39836</c:v>
                </c:pt>
                <c:pt idx="2270">
                  <c:v>39840</c:v>
                </c:pt>
                <c:pt idx="2271">
                  <c:v>39841</c:v>
                </c:pt>
                <c:pt idx="2272">
                  <c:v>39842</c:v>
                </c:pt>
                <c:pt idx="2273">
                  <c:v>39843</c:v>
                </c:pt>
                <c:pt idx="2274">
                  <c:v>39846</c:v>
                </c:pt>
                <c:pt idx="2275">
                  <c:v>39847</c:v>
                </c:pt>
                <c:pt idx="2276">
                  <c:v>39848</c:v>
                </c:pt>
                <c:pt idx="2277">
                  <c:v>39849</c:v>
                </c:pt>
                <c:pt idx="2278">
                  <c:v>39850</c:v>
                </c:pt>
                <c:pt idx="2279">
                  <c:v>39853</c:v>
                </c:pt>
                <c:pt idx="2280">
                  <c:v>39854</c:v>
                </c:pt>
                <c:pt idx="2281">
                  <c:v>39855</c:v>
                </c:pt>
                <c:pt idx="2282">
                  <c:v>39856</c:v>
                </c:pt>
                <c:pt idx="2283">
                  <c:v>39857</c:v>
                </c:pt>
                <c:pt idx="2284">
                  <c:v>39860</c:v>
                </c:pt>
                <c:pt idx="2285">
                  <c:v>39861</c:v>
                </c:pt>
                <c:pt idx="2286">
                  <c:v>39862</c:v>
                </c:pt>
                <c:pt idx="2287">
                  <c:v>39863</c:v>
                </c:pt>
                <c:pt idx="2288">
                  <c:v>39864</c:v>
                </c:pt>
                <c:pt idx="2289">
                  <c:v>39868</c:v>
                </c:pt>
                <c:pt idx="2290">
                  <c:v>39869</c:v>
                </c:pt>
                <c:pt idx="2291">
                  <c:v>39870</c:v>
                </c:pt>
                <c:pt idx="2292">
                  <c:v>39871</c:v>
                </c:pt>
                <c:pt idx="2293">
                  <c:v>39874</c:v>
                </c:pt>
                <c:pt idx="2294">
                  <c:v>39875</c:v>
                </c:pt>
                <c:pt idx="2295">
                  <c:v>39876</c:v>
                </c:pt>
                <c:pt idx="2296">
                  <c:v>39877</c:v>
                </c:pt>
                <c:pt idx="2297">
                  <c:v>39878</c:v>
                </c:pt>
                <c:pt idx="2298">
                  <c:v>39881</c:v>
                </c:pt>
                <c:pt idx="2299">
                  <c:v>39884</c:v>
                </c:pt>
                <c:pt idx="2300">
                  <c:v>39885</c:v>
                </c:pt>
                <c:pt idx="2301">
                  <c:v>39888</c:v>
                </c:pt>
                <c:pt idx="2302">
                  <c:v>39889</c:v>
                </c:pt>
                <c:pt idx="2303">
                  <c:v>39890</c:v>
                </c:pt>
                <c:pt idx="2304">
                  <c:v>39891</c:v>
                </c:pt>
                <c:pt idx="2305">
                  <c:v>39892</c:v>
                </c:pt>
                <c:pt idx="2306">
                  <c:v>39895</c:v>
                </c:pt>
                <c:pt idx="2307">
                  <c:v>39896</c:v>
                </c:pt>
                <c:pt idx="2308">
                  <c:v>39897</c:v>
                </c:pt>
                <c:pt idx="2309">
                  <c:v>39898</c:v>
                </c:pt>
                <c:pt idx="2310">
                  <c:v>39899</c:v>
                </c:pt>
                <c:pt idx="2311">
                  <c:v>39902</c:v>
                </c:pt>
                <c:pt idx="2312">
                  <c:v>39903</c:v>
                </c:pt>
                <c:pt idx="2313">
                  <c:v>39904</c:v>
                </c:pt>
                <c:pt idx="2314">
                  <c:v>39905</c:v>
                </c:pt>
                <c:pt idx="2315">
                  <c:v>39909</c:v>
                </c:pt>
                <c:pt idx="2316">
                  <c:v>39911</c:v>
                </c:pt>
                <c:pt idx="2317">
                  <c:v>39912</c:v>
                </c:pt>
                <c:pt idx="2318">
                  <c:v>39916</c:v>
                </c:pt>
                <c:pt idx="2319">
                  <c:v>39918</c:v>
                </c:pt>
                <c:pt idx="2320">
                  <c:v>39919</c:v>
                </c:pt>
                <c:pt idx="2321">
                  <c:v>39920</c:v>
                </c:pt>
                <c:pt idx="2322">
                  <c:v>39923</c:v>
                </c:pt>
                <c:pt idx="2323">
                  <c:v>39924</c:v>
                </c:pt>
                <c:pt idx="2324">
                  <c:v>39925</c:v>
                </c:pt>
                <c:pt idx="2325">
                  <c:v>39926</c:v>
                </c:pt>
                <c:pt idx="2326">
                  <c:v>39927</c:v>
                </c:pt>
                <c:pt idx="2327">
                  <c:v>39930</c:v>
                </c:pt>
                <c:pt idx="2328">
                  <c:v>39931</c:v>
                </c:pt>
                <c:pt idx="2329">
                  <c:v>39932</c:v>
                </c:pt>
                <c:pt idx="2330">
                  <c:v>39937</c:v>
                </c:pt>
                <c:pt idx="2331">
                  <c:v>39938</c:v>
                </c:pt>
                <c:pt idx="2332">
                  <c:v>39939</c:v>
                </c:pt>
                <c:pt idx="2333">
                  <c:v>39940</c:v>
                </c:pt>
                <c:pt idx="2334">
                  <c:v>39941</c:v>
                </c:pt>
                <c:pt idx="2335">
                  <c:v>39944</c:v>
                </c:pt>
                <c:pt idx="2336">
                  <c:v>39945</c:v>
                </c:pt>
                <c:pt idx="2337">
                  <c:v>39946</c:v>
                </c:pt>
                <c:pt idx="2338">
                  <c:v>39947</c:v>
                </c:pt>
                <c:pt idx="2339">
                  <c:v>39948</c:v>
                </c:pt>
                <c:pt idx="2340">
                  <c:v>39951</c:v>
                </c:pt>
                <c:pt idx="2341">
                  <c:v>39952</c:v>
                </c:pt>
                <c:pt idx="2342">
                  <c:v>39953</c:v>
                </c:pt>
                <c:pt idx="2343">
                  <c:v>39954</c:v>
                </c:pt>
                <c:pt idx="2344">
                  <c:v>39955</c:v>
                </c:pt>
                <c:pt idx="2345">
                  <c:v>39958</c:v>
                </c:pt>
                <c:pt idx="2346">
                  <c:v>39959</c:v>
                </c:pt>
                <c:pt idx="2347">
                  <c:v>39960</c:v>
                </c:pt>
                <c:pt idx="2348">
                  <c:v>39961</c:v>
                </c:pt>
                <c:pt idx="2349">
                  <c:v>39962</c:v>
                </c:pt>
                <c:pt idx="2350">
                  <c:v>39965</c:v>
                </c:pt>
                <c:pt idx="2351">
                  <c:v>39966</c:v>
                </c:pt>
                <c:pt idx="2352">
                  <c:v>39967</c:v>
                </c:pt>
                <c:pt idx="2353">
                  <c:v>39968</c:v>
                </c:pt>
                <c:pt idx="2354">
                  <c:v>39969</c:v>
                </c:pt>
                <c:pt idx="2355">
                  <c:v>39972</c:v>
                </c:pt>
                <c:pt idx="2356">
                  <c:v>39973</c:v>
                </c:pt>
                <c:pt idx="2357">
                  <c:v>39974</c:v>
                </c:pt>
                <c:pt idx="2358">
                  <c:v>39975</c:v>
                </c:pt>
                <c:pt idx="2359">
                  <c:v>39976</c:v>
                </c:pt>
                <c:pt idx="2360">
                  <c:v>39979</c:v>
                </c:pt>
                <c:pt idx="2361">
                  <c:v>39980</c:v>
                </c:pt>
                <c:pt idx="2362">
                  <c:v>39981</c:v>
                </c:pt>
                <c:pt idx="2363">
                  <c:v>39982</c:v>
                </c:pt>
                <c:pt idx="2364">
                  <c:v>39983</c:v>
                </c:pt>
                <c:pt idx="2365">
                  <c:v>39986</c:v>
                </c:pt>
                <c:pt idx="2366">
                  <c:v>39987</c:v>
                </c:pt>
                <c:pt idx="2367">
                  <c:v>39988</c:v>
                </c:pt>
                <c:pt idx="2368">
                  <c:v>39989</c:v>
                </c:pt>
                <c:pt idx="2369">
                  <c:v>39990</c:v>
                </c:pt>
                <c:pt idx="2370">
                  <c:v>39993</c:v>
                </c:pt>
                <c:pt idx="2371">
                  <c:v>39994</c:v>
                </c:pt>
                <c:pt idx="2372">
                  <c:v>39995</c:v>
                </c:pt>
                <c:pt idx="2373">
                  <c:v>39996</c:v>
                </c:pt>
                <c:pt idx="2374">
                  <c:v>39997</c:v>
                </c:pt>
                <c:pt idx="2375">
                  <c:v>40000</c:v>
                </c:pt>
                <c:pt idx="2376">
                  <c:v>40001</c:v>
                </c:pt>
                <c:pt idx="2377">
                  <c:v>40002</c:v>
                </c:pt>
                <c:pt idx="2378">
                  <c:v>40003</c:v>
                </c:pt>
                <c:pt idx="2379">
                  <c:v>40004</c:v>
                </c:pt>
                <c:pt idx="2380">
                  <c:v>40007</c:v>
                </c:pt>
                <c:pt idx="2381">
                  <c:v>40008</c:v>
                </c:pt>
                <c:pt idx="2382">
                  <c:v>40009</c:v>
                </c:pt>
                <c:pt idx="2383">
                  <c:v>40010</c:v>
                </c:pt>
                <c:pt idx="2384">
                  <c:v>40011</c:v>
                </c:pt>
                <c:pt idx="2385">
                  <c:v>40014</c:v>
                </c:pt>
                <c:pt idx="2386">
                  <c:v>40015</c:v>
                </c:pt>
                <c:pt idx="2387">
                  <c:v>40016</c:v>
                </c:pt>
                <c:pt idx="2388">
                  <c:v>40017</c:v>
                </c:pt>
                <c:pt idx="2389">
                  <c:v>40018</c:v>
                </c:pt>
                <c:pt idx="2390">
                  <c:v>40021</c:v>
                </c:pt>
                <c:pt idx="2391">
                  <c:v>40022</c:v>
                </c:pt>
                <c:pt idx="2392">
                  <c:v>40023</c:v>
                </c:pt>
                <c:pt idx="2393">
                  <c:v>40024</c:v>
                </c:pt>
                <c:pt idx="2394">
                  <c:v>40025</c:v>
                </c:pt>
                <c:pt idx="2395">
                  <c:v>40028</c:v>
                </c:pt>
                <c:pt idx="2396">
                  <c:v>40029</c:v>
                </c:pt>
                <c:pt idx="2397">
                  <c:v>40030</c:v>
                </c:pt>
                <c:pt idx="2398">
                  <c:v>40031</c:v>
                </c:pt>
                <c:pt idx="2399">
                  <c:v>40032</c:v>
                </c:pt>
                <c:pt idx="2400">
                  <c:v>40035</c:v>
                </c:pt>
                <c:pt idx="2401">
                  <c:v>40036</c:v>
                </c:pt>
                <c:pt idx="2402">
                  <c:v>40037</c:v>
                </c:pt>
                <c:pt idx="2403">
                  <c:v>40038</c:v>
                </c:pt>
                <c:pt idx="2404">
                  <c:v>40039</c:v>
                </c:pt>
                <c:pt idx="2405">
                  <c:v>40042</c:v>
                </c:pt>
                <c:pt idx="2406">
                  <c:v>40043</c:v>
                </c:pt>
                <c:pt idx="2407">
                  <c:v>40044</c:v>
                </c:pt>
                <c:pt idx="2408">
                  <c:v>40045</c:v>
                </c:pt>
                <c:pt idx="2409">
                  <c:v>40046</c:v>
                </c:pt>
                <c:pt idx="2410">
                  <c:v>40049</c:v>
                </c:pt>
                <c:pt idx="2411">
                  <c:v>40050</c:v>
                </c:pt>
                <c:pt idx="2412">
                  <c:v>40051</c:v>
                </c:pt>
                <c:pt idx="2413">
                  <c:v>40052</c:v>
                </c:pt>
                <c:pt idx="2414">
                  <c:v>40053</c:v>
                </c:pt>
                <c:pt idx="2415">
                  <c:v>40056</c:v>
                </c:pt>
                <c:pt idx="2416">
                  <c:v>40057</c:v>
                </c:pt>
                <c:pt idx="2417">
                  <c:v>40058</c:v>
                </c:pt>
                <c:pt idx="2418">
                  <c:v>40059</c:v>
                </c:pt>
                <c:pt idx="2419">
                  <c:v>40060</c:v>
                </c:pt>
                <c:pt idx="2420">
                  <c:v>40063</c:v>
                </c:pt>
                <c:pt idx="2421">
                  <c:v>40064</c:v>
                </c:pt>
                <c:pt idx="2422">
                  <c:v>40065</c:v>
                </c:pt>
                <c:pt idx="2423">
                  <c:v>40066</c:v>
                </c:pt>
                <c:pt idx="2424">
                  <c:v>40067</c:v>
                </c:pt>
                <c:pt idx="2425">
                  <c:v>40070</c:v>
                </c:pt>
                <c:pt idx="2426">
                  <c:v>40071</c:v>
                </c:pt>
                <c:pt idx="2427">
                  <c:v>40072</c:v>
                </c:pt>
                <c:pt idx="2428">
                  <c:v>40073</c:v>
                </c:pt>
                <c:pt idx="2429">
                  <c:v>40074</c:v>
                </c:pt>
                <c:pt idx="2430">
                  <c:v>40078</c:v>
                </c:pt>
                <c:pt idx="2431">
                  <c:v>40079</c:v>
                </c:pt>
                <c:pt idx="2432">
                  <c:v>40080</c:v>
                </c:pt>
                <c:pt idx="2433">
                  <c:v>40081</c:v>
                </c:pt>
                <c:pt idx="2434">
                  <c:v>40085</c:v>
                </c:pt>
                <c:pt idx="2435">
                  <c:v>40086</c:v>
                </c:pt>
                <c:pt idx="2436">
                  <c:v>40087</c:v>
                </c:pt>
                <c:pt idx="2437">
                  <c:v>40091</c:v>
                </c:pt>
                <c:pt idx="2438">
                  <c:v>40092</c:v>
                </c:pt>
                <c:pt idx="2439">
                  <c:v>40093</c:v>
                </c:pt>
                <c:pt idx="2440">
                  <c:v>40094</c:v>
                </c:pt>
                <c:pt idx="2441">
                  <c:v>40095</c:v>
                </c:pt>
                <c:pt idx="2442">
                  <c:v>40098</c:v>
                </c:pt>
                <c:pt idx="2443">
                  <c:v>40100</c:v>
                </c:pt>
                <c:pt idx="2444">
                  <c:v>40101</c:v>
                </c:pt>
                <c:pt idx="2445">
                  <c:v>40102</c:v>
                </c:pt>
                <c:pt idx="2446">
                  <c:v>40103</c:v>
                </c:pt>
                <c:pt idx="2447">
                  <c:v>40106</c:v>
                </c:pt>
                <c:pt idx="2448">
                  <c:v>40107</c:v>
                </c:pt>
                <c:pt idx="2449">
                  <c:v>40108</c:v>
                </c:pt>
                <c:pt idx="2450">
                  <c:v>40109</c:v>
                </c:pt>
                <c:pt idx="2451">
                  <c:v>40112</c:v>
                </c:pt>
                <c:pt idx="2452">
                  <c:v>40113</c:v>
                </c:pt>
                <c:pt idx="2453">
                  <c:v>40114</c:v>
                </c:pt>
                <c:pt idx="2454">
                  <c:v>40115</c:v>
                </c:pt>
                <c:pt idx="2455">
                  <c:v>40116</c:v>
                </c:pt>
                <c:pt idx="2456">
                  <c:v>40120</c:v>
                </c:pt>
                <c:pt idx="2457">
                  <c:v>40121</c:v>
                </c:pt>
                <c:pt idx="2458">
                  <c:v>40122</c:v>
                </c:pt>
                <c:pt idx="2459">
                  <c:v>40123</c:v>
                </c:pt>
                <c:pt idx="2460">
                  <c:v>40126</c:v>
                </c:pt>
                <c:pt idx="2461">
                  <c:v>40127</c:v>
                </c:pt>
                <c:pt idx="2462">
                  <c:v>40128</c:v>
                </c:pt>
                <c:pt idx="2463">
                  <c:v>40129</c:v>
                </c:pt>
                <c:pt idx="2464">
                  <c:v>40130</c:v>
                </c:pt>
                <c:pt idx="2465">
                  <c:v>40133</c:v>
                </c:pt>
                <c:pt idx="2466">
                  <c:v>40134</c:v>
                </c:pt>
                <c:pt idx="2467">
                  <c:v>40135</c:v>
                </c:pt>
                <c:pt idx="2468">
                  <c:v>40136</c:v>
                </c:pt>
                <c:pt idx="2469">
                  <c:v>40137</c:v>
                </c:pt>
                <c:pt idx="2470">
                  <c:v>40140</c:v>
                </c:pt>
                <c:pt idx="2471">
                  <c:v>40141</c:v>
                </c:pt>
                <c:pt idx="2472">
                  <c:v>40142</c:v>
                </c:pt>
                <c:pt idx="2473">
                  <c:v>40143</c:v>
                </c:pt>
                <c:pt idx="2474">
                  <c:v>40144</c:v>
                </c:pt>
                <c:pt idx="2475">
                  <c:v>40147</c:v>
                </c:pt>
                <c:pt idx="2476">
                  <c:v>40148</c:v>
                </c:pt>
                <c:pt idx="2477">
                  <c:v>40149</c:v>
                </c:pt>
                <c:pt idx="2478">
                  <c:v>40150</c:v>
                </c:pt>
                <c:pt idx="2479">
                  <c:v>40151</c:v>
                </c:pt>
                <c:pt idx="2480">
                  <c:v>40154</c:v>
                </c:pt>
                <c:pt idx="2481">
                  <c:v>40155</c:v>
                </c:pt>
                <c:pt idx="2482">
                  <c:v>40156</c:v>
                </c:pt>
                <c:pt idx="2483">
                  <c:v>40157</c:v>
                </c:pt>
                <c:pt idx="2484">
                  <c:v>40158</c:v>
                </c:pt>
                <c:pt idx="2485">
                  <c:v>40161</c:v>
                </c:pt>
                <c:pt idx="2486">
                  <c:v>40162</c:v>
                </c:pt>
                <c:pt idx="2487">
                  <c:v>40163</c:v>
                </c:pt>
                <c:pt idx="2488">
                  <c:v>40164</c:v>
                </c:pt>
                <c:pt idx="2489">
                  <c:v>40165</c:v>
                </c:pt>
                <c:pt idx="2490">
                  <c:v>40168</c:v>
                </c:pt>
                <c:pt idx="2491">
                  <c:v>40169</c:v>
                </c:pt>
                <c:pt idx="2492">
                  <c:v>40170</c:v>
                </c:pt>
                <c:pt idx="2493">
                  <c:v>40171</c:v>
                </c:pt>
                <c:pt idx="2494">
                  <c:v>40176</c:v>
                </c:pt>
                <c:pt idx="2495">
                  <c:v>40177</c:v>
                </c:pt>
                <c:pt idx="2496">
                  <c:v>40178</c:v>
                </c:pt>
                <c:pt idx="2497">
                  <c:v>40182</c:v>
                </c:pt>
                <c:pt idx="2498">
                  <c:v>40183</c:v>
                </c:pt>
                <c:pt idx="2499">
                  <c:v>40184</c:v>
                </c:pt>
                <c:pt idx="2500">
                  <c:v>40185</c:v>
                </c:pt>
                <c:pt idx="2501">
                  <c:v>40186</c:v>
                </c:pt>
                <c:pt idx="2502">
                  <c:v>40189</c:v>
                </c:pt>
                <c:pt idx="2503">
                  <c:v>40190</c:v>
                </c:pt>
                <c:pt idx="2504">
                  <c:v>40191</c:v>
                </c:pt>
                <c:pt idx="2505">
                  <c:v>40192</c:v>
                </c:pt>
                <c:pt idx="2506">
                  <c:v>40193</c:v>
                </c:pt>
                <c:pt idx="2507">
                  <c:v>40196</c:v>
                </c:pt>
                <c:pt idx="2508">
                  <c:v>40197</c:v>
                </c:pt>
                <c:pt idx="2509">
                  <c:v>40198</c:v>
                </c:pt>
                <c:pt idx="2510">
                  <c:v>40199</c:v>
                </c:pt>
                <c:pt idx="2511">
                  <c:v>40200</c:v>
                </c:pt>
                <c:pt idx="2512">
                  <c:v>40203</c:v>
                </c:pt>
                <c:pt idx="2513">
                  <c:v>40205</c:v>
                </c:pt>
                <c:pt idx="2514">
                  <c:v>40206</c:v>
                </c:pt>
                <c:pt idx="2515">
                  <c:v>40207</c:v>
                </c:pt>
                <c:pt idx="2516">
                  <c:v>40210</c:v>
                </c:pt>
                <c:pt idx="2517">
                  <c:v>40211</c:v>
                </c:pt>
                <c:pt idx="2518">
                  <c:v>40212</c:v>
                </c:pt>
                <c:pt idx="2519">
                  <c:v>40213</c:v>
                </c:pt>
                <c:pt idx="2520">
                  <c:v>40214</c:v>
                </c:pt>
                <c:pt idx="2521">
                  <c:v>40215</c:v>
                </c:pt>
                <c:pt idx="2522">
                  <c:v>40217</c:v>
                </c:pt>
                <c:pt idx="2523">
                  <c:v>40218</c:v>
                </c:pt>
                <c:pt idx="2524">
                  <c:v>40219</c:v>
                </c:pt>
                <c:pt idx="2525">
                  <c:v>40220</c:v>
                </c:pt>
                <c:pt idx="2526">
                  <c:v>40224</c:v>
                </c:pt>
                <c:pt idx="2527">
                  <c:v>40225</c:v>
                </c:pt>
                <c:pt idx="2528">
                  <c:v>40226</c:v>
                </c:pt>
                <c:pt idx="2529">
                  <c:v>40227</c:v>
                </c:pt>
                <c:pt idx="2530">
                  <c:v>40228</c:v>
                </c:pt>
                <c:pt idx="2531">
                  <c:v>40231</c:v>
                </c:pt>
                <c:pt idx="2532">
                  <c:v>40232</c:v>
                </c:pt>
                <c:pt idx="2533">
                  <c:v>40233</c:v>
                </c:pt>
                <c:pt idx="2534">
                  <c:v>40234</c:v>
                </c:pt>
                <c:pt idx="2535">
                  <c:v>40235</c:v>
                </c:pt>
                <c:pt idx="2536">
                  <c:v>40239</c:v>
                </c:pt>
                <c:pt idx="2537">
                  <c:v>40240</c:v>
                </c:pt>
                <c:pt idx="2538">
                  <c:v>40241</c:v>
                </c:pt>
                <c:pt idx="2539">
                  <c:v>40242</c:v>
                </c:pt>
                <c:pt idx="2540">
                  <c:v>40245</c:v>
                </c:pt>
                <c:pt idx="2541">
                  <c:v>40246</c:v>
                </c:pt>
                <c:pt idx="2542">
                  <c:v>40247</c:v>
                </c:pt>
                <c:pt idx="2543">
                  <c:v>40248</c:v>
                </c:pt>
                <c:pt idx="2544">
                  <c:v>40249</c:v>
                </c:pt>
                <c:pt idx="2545">
                  <c:v>40252</c:v>
                </c:pt>
                <c:pt idx="2546">
                  <c:v>40253</c:v>
                </c:pt>
                <c:pt idx="2547">
                  <c:v>40254</c:v>
                </c:pt>
                <c:pt idx="2548">
                  <c:v>40255</c:v>
                </c:pt>
                <c:pt idx="2549">
                  <c:v>40256</c:v>
                </c:pt>
                <c:pt idx="2550">
                  <c:v>40259</c:v>
                </c:pt>
                <c:pt idx="2551">
                  <c:v>40260</c:v>
                </c:pt>
                <c:pt idx="2552">
                  <c:v>40262</c:v>
                </c:pt>
                <c:pt idx="2553">
                  <c:v>40263</c:v>
                </c:pt>
                <c:pt idx="2554">
                  <c:v>40266</c:v>
                </c:pt>
                <c:pt idx="2555">
                  <c:v>40267</c:v>
                </c:pt>
                <c:pt idx="2556">
                  <c:v>40268</c:v>
                </c:pt>
                <c:pt idx="2557">
                  <c:v>40269</c:v>
                </c:pt>
                <c:pt idx="2558">
                  <c:v>40273</c:v>
                </c:pt>
                <c:pt idx="2559">
                  <c:v>40274</c:v>
                </c:pt>
                <c:pt idx="2560">
                  <c:v>40275</c:v>
                </c:pt>
                <c:pt idx="2561">
                  <c:v>40276</c:v>
                </c:pt>
                <c:pt idx="2562">
                  <c:v>40277</c:v>
                </c:pt>
                <c:pt idx="2563">
                  <c:v>40280</c:v>
                </c:pt>
                <c:pt idx="2564">
                  <c:v>40281</c:v>
                </c:pt>
                <c:pt idx="2565">
                  <c:v>40283</c:v>
                </c:pt>
                <c:pt idx="2566">
                  <c:v>40284</c:v>
                </c:pt>
                <c:pt idx="2567">
                  <c:v>40287</c:v>
                </c:pt>
                <c:pt idx="2568">
                  <c:v>40288</c:v>
                </c:pt>
                <c:pt idx="2569">
                  <c:v>40289</c:v>
                </c:pt>
                <c:pt idx="2570">
                  <c:v>40290</c:v>
                </c:pt>
                <c:pt idx="2571">
                  <c:v>40291</c:v>
                </c:pt>
                <c:pt idx="2572">
                  <c:v>40294</c:v>
                </c:pt>
                <c:pt idx="2573">
                  <c:v>40295</c:v>
                </c:pt>
                <c:pt idx="2574">
                  <c:v>40296</c:v>
                </c:pt>
                <c:pt idx="2575">
                  <c:v>40297</c:v>
                </c:pt>
                <c:pt idx="2576">
                  <c:v>40298</c:v>
                </c:pt>
                <c:pt idx="2577">
                  <c:v>40301</c:v>
                </c:pt>
                <c:pt idx="2578">
                  <c:v>40302</c:v>
                </c:pt>
                <c:pt idx="2579">
                  <c:v>40303</c:v>
                </c:pt>
                <c:pt idx="2580">
                  <c:v>40304</c:v>
                </c:pt>
                <c:pt idx="2581">
                  <c:v>40305</c:v>
                </c:pt>
                <c:pt idx="2582">
                  <c:v>40308</c:v>
                </c:pt>
                <c:pt idx="2583">
                  <c:v>40309</c:v>
                </c:pt>
                <c:pt idx="2584">
                  <c:v>40310</c:v>
                </c:pt>
                <c:pt idx="2585">
                  <c:v>40311</c:v>
                </c:pt>
                <c:pt idx="2586">
                  <c:v>40312</c:v>
                </c:pt>
                <c:pt idx="2587">
                  <c:v>40315</c:v>
                </c:pt>
                <c:pt idx="2588">
                  <c:v>40316</c:v>
                </c:pt>
                <c:pt idx="2589">
                  <c:v>40317</c:v>
                </c:pt>
                <c:pt idx="2590">
                  <c:v>40318</c:v>
                </c:pt>
                <c:pt idx="2591">
                  <c:v>40319</c:v>
                </c:pt>
                <c:pt idx="2592">
                  <c:v>40322</c:v>
                </c:pt>
                <c:pt idx="2593">
                  <c:v>40323</c:v>
                </c:pt>
                <c:pt idx="2594">
                  <c:v>40324</c:v>
                </c:pt>
                <c:pt idx="2595">
                  <c:v>40325</c:v>
                </c:pt>
                <c:pt idx="2596">
                  <c:v>40326</c:v>
                </c:pt>
                <c:pt idx="2597">
                  <c:v>40329</c:v>
                </c:pt>
                <c:pt idx="2598">
                  <c:v>40330</c:v>
                </c:pt>
                <c:pt idx="2599">
                  <c:v>40331</c:v>
                </c:pt>
                <c:pt idx="2600">
                  <c:v>40332</c:v>
                </c:pt>
                <c:pt idx="2601">
                  <c:v>40333</c:v>
                </c:pt>
                <c:pt idx="2602">
                  <c:v>40336</c:v>
                </c:pt>
                <c:pt idx="2603">
                  <c:v>40337</c:v>
                </c:pt>
                <c:pt idx="2604">
                  <c:v>40338</c:v>
                </c:pt>
                <c:pt idx="2605">
                  <c:v>40339</c:v>
                </c:pt>
                <c:pt idx="2606">
                  <c:v>40340</c:v>
                </c:pt>
                <c:pt idx="2607">
                  <c:v>40343</c:v>
                </c:pt>
                <c:pt idx="2608">
                  <c:v>40344</c:v>
                </c:pt>
                <c:pt idx="2609">
                  <c:v>40345</c:v>
                </c:pt>
                <c:pt idx="2610">
                  <c:v>40346</c:v>
                </c:pt>
                <c:pt idx="2611">
                  <c:v>40347</c:v>
                </c:pt>
                <c:pt idx="2612">
                  <c:v>40350</c:v>
                </c:pt>
                <c:pt idx="2613">
                  <c:v>40351</c:v>
                </c:pt>
                <c:pt idx="2614">
                  <c:v>40352</c:v>
                </c:pt>
                <c:pt idx="2615">
                  <c:v>40353</c:v>
                </c:pt>
                <c:pt idx="2616">
                  <c:v>40354</c:v>
                </c:pt>
                <c:pt idx="2617">
                  <c:v>40357</c:v>
                </c:pt>
                <c:pt idx="2618">
                  <c:v>40358</c:v>
                </c:pt>
                <c:pt idx="2619">
                  <c:v>40359</c:v>
                </c:pt>
                <c:pt idx="2620">
                  <c:v>40360</c:v>
                </c:pt>
                <c:pt idx="2621">
                  <c:v>40361</c:v>
                </c:pt>
                <c:pt idx="2622">
                  <c:v>40364</c:v>
                </c:pt>
                <c:pt idx="2623">
                  <c:v>40365</c:v>
                </c:pt>
                <c:pt idx="2624">
                  <c:v>40366</c:v>
                </c:pt>
                <c:pt idx="2625">
                  <c:v>40367</c:v>
                </c:pt>
                <c:pt idx="2626">
                  <c:v>40368</c:v>
                </c:pt>
                <c:pt idx="2627">
                  <c:v>40371</c:v>
                </c:pt>
                <c:pt idx="2628">
                  <c:v>40372</c:v>
                </c:pt>
                <c:pt idx="2629">
                  <c:v>40373</c:v>
                </c:pt>
                <c:pt idx="2630">
                  <c:v>40374</c:v>
                </c:pt>
                <c:pt idx="2631">
                  <c:v>40375</c:v>
                </c:pt>
                <c:pt idx="2632">
                  <c:v>40378</c:v>
                </c:pt>
                <c:pt idx="2633">
                  <c:v>40379</c:v>
                </c:pt>
                <c:pt idx="2634">
                  <c:v>40380</c:v>
                </c:pt>
                <c:pt idx="2635">
                  <c:v>40381</c:v>
                </c:pt>
                <c:pt idx="2636">
                  <c:v>40382</c:v>
                </c:pt>
                <c:pt idx="2637">
                  <c:v>40385</c:v>
                </c:pt>
                <c:pt idx="2638">
                  <c:v>40386</c:v>
                </c:pt>
                <c:pt idx="2639">
                  <c:v>40387</c:v>
                </c:pt>
                <c:pt idx="2640">
                  <c:v>40388</c:v>
                </c:pt>
                <c:pt idx="2641">
                  <c:v>40389</c:v>
                </c:pt>
                <c:pt idx="2642">
                  <c:v>40392</c:v>
                </c:pt>
                <c:pt idx="2643">
                  <c:v>40393</c:v>
                </c:pt>
                <c:pt idx="2644">
                  <c:v>40394</c:v>
                </c:pt>
                <c:pt idx="2645">
                  <c:v>40395</c:v>
                </c:pt>
                <c:pt idx="2646">
                  <c:v>40396</c:v>
                </c:pt>
                <c:pt idx="2647">
                  <c:v>40399</c:v>
                </c:pt>
                <c:pt idx="2648">
                  <c:v>40400</c:v>
                </c:pt>
                <c:pt idx="2649">
                  <c:v>40401</c:v>
                </c:pt>
                <c:pt idx="2650">
                  <c:v>40402</c:v>
                </c:pt>
                <c:pt idx="2651">
                  <c:v>40403</c:v>
                </c:pt>
                <c:pt idx="2652">
                  <c:v>40406</c:v>
                </c:pt>
                <c:pt idx="2653">
                  <c:v>40407</c:v>
                </c:pt>
                <c:pt idx="2654">
                  <c:v>40408</c:v>
                </c:pt>
                <c:pt idx="2655">
                  <c:v>40409</c:v>
                </c:pt>
                <c:pt idx="2656">
                  <c:v>40410</c:v>
                </c:pt>
                <c:pt idx="2657">
                  <c:v>40413</c:v>
                </c:pt>
                <c:pt idx="2658">
                  <c:v>40414</c:v>
                </c:pt>
                <c:pt idx="2659">
                  <c:v>40415</c:v>
                </c:pt>
                <c:pt idx="2660">
                  <c:v>40416</c:v>
                </c:pt>
                <c:pt idx="2661">
                  <c:v>40417</c:v>
                </c:pt>
                <c:pt idx="2662">
                  <c:v>40420</c:v>
                </c:pt>
                <c:pt idx="2663">
                  <c:v>40421</c:v>
                </c:pt>
                <c:pt idx="2664">
                  <c:v>40422</c:v>
                </c:pt>
                <c:pt idx="2665">
                  <c:v>40423</c:v>
                </c:pt>
                <c:pt idx="2666">
                  <c:v>40424</c:v>
                </c:pt>
                <c:pt idx="2667">
                  <c:v>40427</c:v>
                </c:pt>
                <c:pt idx="2668">
                  <c:v>40428</c:v>
                </c:pt>
                <c:pt idx="2669">
                  <c:v>40429</c:v>
                </c:pt>
                <c:pt idx="2670">
                  <c:v>40430</c:v>
                </c:pt>
                <c:pt idx="2671">
                  <c:v>40434</c:v>
                </c:pt>
                <c:pt idx="2672">
                  <c:v>40435</c:v>
                </c:pt>
                <c:pt idx="2673">
                  <c:v>40436</c:v>
                </c:pt>
                <c:pt idx="2674">
                  <c:v>40437</c:v>
                </c:pt>
                <c:pt idx="2675">
                  <c:v>40438</c:v>
                </c:pt>
                <c:pt idx="2676">
                  <c:v>40441</c:v>
                </c:pt>
                <c:pt idx="2677">
                  <c:v>40442</c:v>
                </c:pt>
                <c:pt idx="2678">
                  <c:v>40443</c:v>
                </c:pt>
                <c:pt idx="2679">
                  <c:v>40444</c:v>
                </c:pt>
                <c:pt idx="2680">
                  <c:v>40445</c:v>
                </c:pt>
                <c:pt idx="2681">
                  <c:v>40448</c:v>
                </c:pt>
                <c:pt idx="2682">
                  <c:v>40449</c:v>
                </c:pt>
                <c:pt idx="2683">
                  <c:v>40450</c:v>
                </c:pt>
                <c:pt idx="2684">
                  <c:v>40451</c:v>
                </c:pt>
                <c:pt idx="2685">
                  <c:v>40452</c:v>
                </c:pt>
                <c:pt idx="2686">
                  <c:v>40455</c:v>
                </c:pt>
                <c:pt idx="2687">
                  <c:v>40456</c:v>
                </c:pt>
                <c:pt idx="2688">
                  <c:v>40457</c:v>
                </c:pt>
                <c:pt idx="2689">
                  <c:v>40458</c:v>
                </c:pt>
                <c:pt idx="2690">
                  <c:v>40459</c:v>
                </c:pt>
                <c:pt idx="2691">
                  <c:v>40462</c:v>
                </c:pt>
                <c:pt idx="2692">
                  <c:v>40463</c:v>
                </c:pt>
                <c:pt idx="2693">
                  <c:v>40464</c:v>
                </c:pt>
                <c:pt idx="2694">
                  <c:v>40465</c:v>
                </c:pt>
                <c:pt idx="2695">
                  <c:v>40466</c:v>
                </c:pt>
                <c:pt idx="2696">
                  <c:v>40469</c:v>
                </c:pt>
                <c:pt idx="2697">
                  <c:v>40470</c:v>
                </c:pt>
                <c:pt idx="2698">
                  <c:v>40471</c:v>
                </c:pt>
                <c:pt idx="2699">
                  <c:v>40472</c:v>
                </c:pt>
                <c:pt idx="2700">
                  <c:v>40473</c:v>
                </c:pt>
                <c:pt idx="2701">
                  <c:v>40476</c:v>
                </c:pt>
                <c:pt idx="2702">
                  <c:v>40477</c:v>
                </c:pt>
                <c:pt idx="2703">
                  <c:v>40478</c:v>
                </c:pt>
                <c:pt idx="2704">
                  <c:v>40479</c:v>
                </c:pt>
                <c:pt idx="2705">
                  <c:v>40480</c:v>
                </c:pt>
                <c:pt idx="2706">
                  <c:v>40483</c:v>
                </c:pt>
                <c:pt idx="2707">
                  <c:v>40484</c:v>
                </c:pt>
                <c:pt idx="2708">
                  <c:v>40485</c:v>
                </c:pt>
                <c:pt idx="2709">
                  <c:v>40486</c:v>
                </c:pt>
                <c:pt idx="2710">
                  <c:v>40487</c:v>
                </c:pt>
                <c:pt idx="2711">
                  <c:v>40490</c:v>
                </c:pt>
                <c:pt idx="2712">
                  <c:v>40491</c:v>
                </c:pt>
                <c:pt idx="2713">
                  <c:v>40492</c:v>
                </c:pt>
                <c:pt idx="2714">
                  <c:v>40493</c:v>
                </c:pt>
                <c:pt idx="2715">
                  <c:v>40494</c:v>
                </c:pt>
                <c:pt idx="2716">
                  <c:v>40497</c:v>
                </c:pt>
                <c:pt idx="2717">
                  <c:v>40498</c:v>
                </c:pt>
                <c:pt idx="2718">
                  <c:v>40500</c:v>
                </c:pt>
                <c:pt idx="2719">
                  <c:v>40501</c:v>
                </c:pt>
                <c:pt idx="2720">
                  <c:v>40504</c:v>
                </c:pt>
                <c:pt idx="2721">
                  <c:v>40505</c:v>
                </c:pt>
                <c:pt idx="2722">
                  <c:v>40506</c:v>
                </c:pt>
                <c:pt idx="2723">
                  <c:v>40507</c:v>
                </c:pt>
                <c:pt idx="2724">
                  <c:v>40508</c:v>
                </c:pt>
                <c:pt idx="2725">
                  <c:v>40511</c:v>
                </c:pt>
                <c:pt idx="2726">
                  <c:v>40512</c:v>
                </c:pt>
                <c:pt idx="2727">
                  <c:v>40513</c:v>
                </c:pt>
                <c:pt idx="2728">
                  <c:v>40514</c:v>
                </c:pt>
                <c:pt idx="2729">
                  <c:v>40515</c:v>
                </c:pt>
                <c:pt idx="2730">
                  <c:v>40518</c:v>
                </c:pt>
                <c:pt idx="2731">
                  <c:v>40519</c:v>
                </c:pt>
                <c:pt idx="2732">
                  <c:v>40520</c:v>
                </c:pt>
                <c:pt idx="2733">
                  <c:v>40521</c:v>
                </c:pt>
                <c:pt idx="2734">
                  <c:v>40522</c:v>
                </c:pt>
                <c:pt idx="2735">
                  <c:v>40525</c:v>
                </c:pt>
                <c:pt idx="2736">
                  <c:v>40526</c:v>
                </c:pt>
                <c:pt idx="2737">
                  <c:v>40527</c:v>
                </c:pt>
                <c:pt idx="2738">
                  <c:v>40528</c:v>
                </c:pt>
                <c:pt idx="2739">
                  <c:v>40532</c:v>
                </c:pt>
                <c:pt idx="2740">
                  <c:v>40533</c:v>
                </c:pt>
                <c:pt idx="2741">
                  <c:v>40534</c:v>
                </c:pt>
                <c:pt idx="2742">
                  <c:v>40535</c:v>
                </c:pt>
                <c:pt idx="2743">
                  <c:v>40536</c:v>
                </c:pt>
                <c:pt idx="2744">
                  <c:v>40539</c:v>
                </c:pt>
                <c:pt idx="2745">
                  <c:v>40540</c:v>
                </c:pt>
                <c:pt idx="2746">
                  <c:v>40541</c:v>
                </c:pt>
                <c:pt idx="2747">
                  <c:v>40542</c:v>
                </c:pt>
                <c:pt idx="2748">
                  <c:v>40543</c:v>
                </c:pt>
                <c:pt idx="2749">
                  <c:v>40546</c:v>
                </c:pt>
                <c:pt idx="2750">
                  <c:v>40547</c:v>
                </c:pt>
                <c:pt idx="2751">
                  <c:v>40548</c:v>
                </c:pt>
                <c:pt idx="2752">
                  <c:v>40549</c:v>
                </c:pt>
                <c:pt idx="2753">
                  <c:v>40550</c:v>
                </c:pt>
                <c:pt idx="2754">
                  <c:v>40553</c:v>
                </c:pt>
                <c:pt idx="2755">
                  <c:v>40554</c:v>
                </c:pt>
                <c:pt idx="2756">
                  <c:v>40555</c:v>
                </c:pt>
                <c:pt idx="2757">
                  <c:v>40556</c:v>
                </c:pt>
                <c:pt idx="2758">
                  <c:v>40557</c:v>
                </c:pt>
                <c:pt idx="2759">
                  <c:v>40560</c:v>
                </c:pt>
                <c:pt idx="2760">
                  <c:v>40561</c:v>
                </c:pt>
                <c:pt idx="2761">
                  <c:v>40562</c:v>
                </c:pt>
                <c:pt idx="2762">
                  <c:v>40563</c:v>
                </c:pt>
                <c:pt idx="2763">
                  <c:v>40564</c:v>
                </c:pt>
                <c:pt idx="2764">
                  <c:v>40567</c:v>
                </c:pt>
                <c:pt idx="2765">
                  <c:v>40568</c:v>
                </c:pt>
                <c:pt idx="2766">
                  <c:v>40570</c:v>
                </c:pt>
                <c:pt idx="2767">
                  <c:v>40571</c:v>
                </c:pt>
                <c:pt idx="2768">
                  <c:v>40574</c:v>
                </c:pt>
                <c:pt idx="2769">
                  <c:v>40575</c:v>
                </c:pt>
                <c:pt idx="2770">
                  <c:v>40576</c:v>
                </c:pt>
                <c:pt idx="2771">
                  <c:v>40577</c:v>
                </c:pt>
                <c:pt idx="2772">
                  <c:v>40578</c:v>
                </c:pt>
                <c:pt idx="2773">
                  <c:v>40581</c:v>
                </c:pt>
                <c:pt idx="2774">
                  <c:v>40582</c:v>
                </c:pt>
                <c:pt idx="2775">
                  <c:v>40583</c:v>
                </c:pt>
                <c:pt idx="2776">
                  <c:v>40584</c:v>
                </c:pt>
                <c:pt idx="2777">
                  <c:v>40585</c:v>
                </c:pt>
                <c:pt idx="2778">
                  <c:v>40588</c:v>
                </c:pt>
                <c:pt idx="2779">
                  <c:v>40589</c:v>
                </c:pt>
                <c:pt idx="2780">
                  <c:v>40590</c:v>
                </c:pt>
                <c:pt idx="2781">
                  <c:v>40591</c:v>
                </c:pt>
                <c:pt idx="2782">
                  <c:v>40592</c:v>
                </c:pt>
                <c:pt idx="2783">
                  <c:v>40595</c:v>
                </c:pt>
                <c:pt idx="2784">
                  <c:v>40596</c:v>
                </c:pt>
                <c:pt idx="2785">
                  <c:v>40597</c:v>
                </c:pt>
                <c:pt idx="2786">
                  <c:v>40598</c:v>
                </c:pt>
                <c:pt idx="2787">
                  <c:v>40599</c:v>
                </c:pt>
                <c:pt idx="2788">
                  <c:v>40602</c:v>
                </c:pt>
                <c:pt idx="2789">
                  <c:v>40603</c:v>
                </c:pt>
                <c:pt idx="2790">
                  <c:v>40605</c:v>
                </c:pt>
                <c:pt idx="2791">
                  <c:v>40606</c:v>
                </c:pt>
                <c:pt idx="2792">
                  <c:v>40609</c:v>
                </c:pt>
                <c:pt idx="2793">
                  <c:v>40610</c:v>
                </c:pt>
                <c:pt idx="2794">
                  <c:v>40611</c:v>
                </c:pt>
                <c:pt idx="2795">
                  <c:v>40612</c:v>
                </c:pt>
                <c:pt idx="2796">
                  <c:v>40613</c:v>
                </c:pt>
                <c:pt idx="2797">
                  <c:v>40616</c:v>
                </c:pt>
                <c:pt idx="2798">
                  <c:v>40617</c:v>
                </c:pt>
                <c:pt idx="2799">
                  <c:v>40618</c:v>
                </c:pt>
                <c:pt idx="2800">
                  <c:v>40619</c:v>
                </c:pt>
                <c:pt idx="2801">
                  <c:v>40620</c:v>
                </c:pt>
                <c:pt idx="2802">
                  <c:v>40623</c:v>
                </c:pt>
                <c:pt idx="2803">
                  <c:v>40624</c:v>
                </c:pt>
                <c:pt idx="2804">
                  <c:v>40625</c:v>
                </c:pt>
                <c:pt idx="2805">
                  <c:v>40626</c:v>
                </c:pt>
                <c:pt idx="2806">
                  <c:v>40627</c:v>
                </c:pt>
                <c:pt idx="2807">
                  <c:v>40630</c:v>
                </c:pt>
                <c:pt idx="2808">
                  <c:v>40631</c:v>
                </c:pt>
                <c:pt idx="2809">
                  <c:v>40632</c:v>
                </c:pt>
                <c:pt idx="2810">
                  <c:v>40633</c:v>
                </c:pt>
                <c:pt idx="2811">
                  <c:v>40634</c:v>
                </c:pt>
                <c:pt idx="2812">
                  <c:v>40637</c:v>
                </c:pt>
                <c:pt idx="2813">
                  <c:v>40638</c:v>
                </c:pt>
                <c:pt idx="2814">
                  <c:v>40639</c:v>
                </c:pt>
                <c:pt idx="2815">
                  <c:v>40640</c:v>
                </c:pt>
                <c:pt idx="2816">
                  <c:v>40641</c:v>
                </c:pt>
                <c:pt idx="2817">
                  <c:v>40644</c:v>
                </c:pt>
                <c:pt idx="2818">
                  <c:v>40646</c:v>
                </c:pt>
                <c:pt idx="2819">
                  <c:v>40648</c:v>
                </c:pt>
                <c:pt idx="2820">
                  <c:v>40651</c:v>
                </c:pt>
                <c:pt idx="2821">
                  <c:v>40652</c:v>
                </c:pt>
                <c:pt idx="2822">
                  <c:v>40653</c:v>
                </c:pt>
                <c:pt idx="2823">
                  <c:v>40654</c:v>
                </c:pt>
                <c:pt idx="2824">
                  <c:v>40658</c:v>
                </c:pt>
                <c:pt idx="2825">
                  <c:v>40659</c:v>
                </c:pt>
                <c:pt idx="2826">
                  <c:v>40660</c:v>
                </c:pt>
                <c:pt idx="2827">
                  <c:v>40661</c:v>
                </c:pt>
                <c:pt idx="2828">
                  <c:v>40662</c:v>
                </c:pt>
                <c:pt idx="2829">
                  <c:v>40665</c:v>
                </c:pt>
                <c:pt idx="2830">
                  <c:v>40666</c:v>
                </c:pt>
                <c:pt idx="2831">
                  <c:v>40667</c:v>
                </c:pt>
                <c:pt idx="2832">
                  <c:v>40668</c:v>
                </c:pt>
                <c:pt idx="2833">
                  <c:v>40669</c:v>
                </c:pt>
                <c:pt idx="2834">
                  <c:v>40672</c:v>
                </c:pt>
                <c:pt idx="2835">
                  <c:v>40673</c:v>
                </c:pt>
                <c:pt idx="2836">
                  <c:v>40674</c:v>
                </c:pt>
                <c:pt idx="2837">
                  <c:v>40675</c:v>
                </c:pt>
                <c:pt idx="2838">
                  <c:v>40676</c:v>
                </c:pt>
                <c:pt idx="2839">
                  <c:v>40679</c:v>
                </c:pt>
                <c:pt idx="2840">
                  <c:v>40680</c:v>
                </c:pt>
                <c:pt idx="2841">
                  <c:v>40681</c:v>
                </c:pt>
                <c:pt idx="2842">
                  <c:v>40682</c:v>
                </c:pt>
                <c:pt idx="2843">
                  <c:v>40683</c:v>
                </c:pt>
                <c:pt idx="2844">
                  <c:v>40686</c:v>
                </c:pt>
                <c:pt idx="2845">
                  <c:v>40687</c:v>
                </c:pt>
                <c:pt idx="2846">
                  <c:v>40688</c:v>
                </c:pt>
                <c:pt idx="2847">
                  <c:v>40689</c:v>
                </c:pt>
                <c:pt idx="2848">
                  <c:v>40690</c:v>
                </c:pt>
                <c:pt idx="2849">
                  <c:v>40693</c:v>
                </c:pt>
                <c:pt idx="2850">
                  <c:v>40694</c:v>
                </c:pt>
                <c:pt idx="2851">
                  <c:v>40695</c:v>
                </c:pt>
                <c:pt idx="2852">
                  <c:v>40696</c:v>
                </c:pt>
                <c:pt idx="2853">
                  <c:v>40697</c:v>
                </c:pt>
                <c:pt idx="2854">
                  <c:v>40700</c:v>
                </c:pt>
                <c:pt idx="2855">
                  <c:v>40701</c:v>
                </c:pt>
                <c:pt idx="2856">
                  <c:v>40702</c:v>
                </c:pt>
                <c:pt idx="2857">
                  <c:v>40703</c:v>
                </c:pt>
                <c:pt idx="2858">
                  <c:v>40704</c:v>
                </c:pt>
                <c:pt idx="2859">
                  <c:v>40707</c:v>
                </c:pt>
                <c:pt idx="2860">
                  <c:v>40708</c:v>
                </c:pt>
                <c:pt idx="2861">
                  <c:v>40709</c:v>
                </c:pt>
                <c:pt idx="2862">
                  <c:v>40710</c:v>
                </c:pt>
                <c:pt idx="2863">
                  <c:v>40711</c:v>
                </c:pt>
                <c:pt idx="2864">
                  <c:v>40714</c:v>
                </c:pt>
                <c:pt idx="2865">
                  <c:v>40715</c:v>
                </c:pt>
                <c:pt idx="2866">
                  <c:v>40716</c:v>
                </c:pt>
                <c:pt idx="2867">
                  <c:v>40717</c:v>
                </c:pt>
                <c:pt idx="2868">
                  <c:v>40718</c:v>
                </c:pt>
                <c:pt idx="2869">
                  <c:v>40721</c:v>
                </c:pt>
                <c:pt idx="2870">
                  <c:v>40722</c:v>
                </c:pt>
                <c:pt idx="2871">
                  <c:v>40723</c:v>
                </c:pt>
                <c:pt idx="2872">
                  <c:v>40724</c:v>
                </c:pt>
                <c:pt idx="2873">
                  <c:v>40725</c:v>
                </c:pt>
                <c:pt idx="2874">
                  <c:v>40728</c:v>
                </c:pt>
                <c:pt idx="2875">
                  <c:v>40729</c:v>
                </c:pt>
                <c:pt idx="2876">
                  <c:v>40730</c:v>
                </c:pt>
                <c:pt idx="2877">
                  <c:v>40731</c:v>
                </c:pt>
                <c:pt idx="2878">
                  <c:v>40732</c:v>
                </c:pt>
                <c:pt idx="2879">
                  <c:v>40735</c:v>
                </c:pt>
                <c:pt idx="2880">
                  <c:v>40736</c:v>
                </c:pt>
                <c:pt idx="2881">
                  <c:v>40737</c:v>
                </c:pt>
                <c:pt idx="2882">
                  <c:v>40738</c:v>
                </c:pt>
                <c:pt idx="2883">
                  <c:v>40739</c:v>
                </c:pt>
                <c:pt idx="2884">
                  <c:v>40742</c:v>
                </c:pt>
                <c:pt idx="2885">
                  <c:v>40743</c:v>
                </c:pt>
                <c:pt idx="2886">
                  <c:v>40744</c:v>
                </c:pt>
                <c:pt idx="2887">
                  <c:v>40745</c:v>
                </c:pt>
                <c:pt idx="2888">
                  <c:v>40746</c:v>
                </c:pt>
                <c:pt idx="2889">
                  <c:v>40749</c:v>
                </c:pt>
                <c:pt idx="2890">
                  <c:v>40750</c:v>
                </c:pt>
                <c:pt idx="2891">
                  <c:v>40751</c:v>
                </c:pt>
                <c:pt idx="2892">
                  <c:v>40752</c:v>
                </c:pt>
                <c:pt idx="2893">
                  <c:v>40753</c:v>
                </c:pt>
                <c:pt idx="2894">
                  <c:v>40756</c:v>
                </c:pt>
                <c:pt idx="2895">
                  <c:v>40757</c:v>
                </c:pt>
                <c:pt idx="2896">
                  <c:v>40758</c:v>
                </c:pt>
                <c:pt idx="2897">
                  <c:v>40759</c:v>
                </c:pt>
                <c:pt idx="2898">
                  <c:v>40760</c:v>
                </c:pt>
                <c:pt idx="2899">
                  <c:v>40763</c:v>
                </c:pt>
                <c:pt idx="2900">
                  <c:v>40764</c:v>
                </c:pt>
                <c:pt idx="2901">
                  <c:v>40765</c:v>
                </c:pt>
                <c:pt idx="2902">
                  <c:v>40766</c:v>
                </c:pt>
                <c:pt idx="2903">
                  <c:v>40767</c:v>
                </c:pt>
                <c:pt idx="2904">
                  <c:v>40771</c:v>
                </c:pt>
                <c:pt idx="2905">
                  <c:v>40772</c:v>
                </c:pt>
                <c:pt idx="2906">
                  <c:v>40773</c:v>
                </c:pt>
                <c:pt idx="2907">
                  <c:v>40774</c:v>
                </c:pt>
                <c:pt idx="2908">
                  <c:v>40777</c:v>
                </c:pt>
                <c:pt idx="2909">
                  <c:v>40778</c:v>
                </c:pt>
                <c:pt idx="2910">
                  <c:v>40779</c:v>
                </c:pt>
                <c:pt idx="2911">
                  <c:v>40780</c:v>
                </c:pt>
                <c:pt idx="2912">
                  <c:v>40781</c:v>
                </c:pt>
                <c:pt idx="2913">
                  <c:v>40784</c:v>
                </c:pt>
                <c:pt idx="2914">
                  <c:v>40785</c:v>
                </c:pt>
                <c:pt idx="2915">
                  <c:v>40788</c:v>
                </c:pt>
                <c:pt idx="2916">
                  <c:v>40791</c:v>
                </c:pt>
                <c:pt idx="2917">
                  <c:v>40792</c:v>
                </c:pt>
                <c:pt idx="2918">
                  <c:v>40793</c:v>
                </c:pt>
                <c:pt idx="2919">
                  <c:v>40794</c:v>
                </c:pt>
                <c:pt idx="2920">
                  <c:v>40795</c:v>
                </c:pt>
                <c:pt idx="2921">
                  <c:v>40798</c:v>
                </c:pt>
                <c:pt idx="2922">
                  <c:v>40799</c:v>
                </c:pt>
                <c:pt idx="2923">
                  <c:v>40800</c:v>
                </c:pt>
                <c:pt idx="2924">
                  <c:v>40801</c:v>
                </c:pt>
                <c:pt idx="2925">
                  <c:v>40802</c:v>
                </c:pt>
                <c:pt idx="2926">
                  <c:v>40805</c:v>
                </c:pt>
                <c:pt idx="2927">
                  <c:v>40806</c:v>
                </c:pt>
                <c:pt idx="2928">
                  <c:v>40807</c:v>
                </c:pt>
                <c:pt idx="2929">
                  <c:v>40808</c:v>
                </c:pt>
                <c:pt idx="2930">
                  <c:v>40809</c:v>
                </c:pt>
                <c:pt idx="2931">
                  <c:v>40812</c:v>
                </c:pt>
                <c:pt idx="2932">
                  <c:v>40813</c:v>
                </c:pt>
                <c:pt idx="2933">
                  <c:v>40814</c:v>
                </c:pt>
                <c:pt idx="2934">
                  <c:v>40815</c:v>
                </c:pt>
                <c:pt idx="2935">
                  <c:v>40816</c:v>
                </c:pt>
                <c:pt idx="2936">
                  <c:v>40819</c:v>
                </c:pt>
                <c:pt idx="2937">
                  <c:v>40820</c:v>
                </c:pt>
                <c:pt idx="2938">
                  <c:v>40821</c:v>
                </c:pt>
                <c:pt idx="2939">
                  <c:v>40823</c:v>
                </c:pt>
                <c:pt idx="2940">
                  <c:v>40826</c:v>
                </c:pt>
                <c:pt idx="2941">
                  <c:v>40827</c:v>
                </c:pt>
                <c:pt idx="2942">
                  <c:v>40828</c:v>
                </c:pt>
                <c:pt idx="2943">
                  <c:v>40829</c:v>
                </c:pt>
                <c:pt idx="2944">
                  <c:v>40830</c:v>
                </c:pt>
                <c:pt idx="2945">
                  <c:v>40833</c:v>
                </c:pt>
                <c:pt idx="2946">
                  <c:v>40834</c:v>
                </c:pt>
                <c:pt idx="2947">
                  <c:v>40835</c:v>
                </c:pt>
                <c:pt idx="2948">
                  <c:v>40836</c:v>
                </c:pt>
                <c:pt idx="2949">
                  <c:v>40837</c:v>
                </c:pt>
                <c:pt idx="2950">
                  <c:v>40840</c:v>
                </c:pt>
                <c:pt idx="2951">
                  <c:v>40841</c:v>
                </c:pt>
                <c:pt idx="2952">
                  <c:v>40842</c:v>
                </c:pt>
                <c:pt idx="2953">
                  <c:v>40844</c:v>
                </c:pt>
                <c:pt idx="2954">
                  <c:v>40847</c:v>
                </c:pt>
                <c:pt idx="2955">
                  <c:v>40848</c:v>
                </c:pt>
                <c:pt idx="2956">
                  <c:v>40849</c:v>
                </c:pt>
                <c:pt idx="2957">
                  <c:v>40850</c:v>
                </c:pt>
                <c:pt idx="2958">
                  <c:v>40851</c:v>
                </c:pt>
                <c:pt idx="2959">
                  <c:v>40855</c:v>
                </c:pt>
                <c:pt idx="2960">
                  <c:v>40856</c:v>
                </c:pt>
                <c:pt idx="2961">
                  <c:v>40858</c:v>
                </c:pt>
                <c:pt idx="2962">
                  <c:v>40861</c:v>
                </c:pt>
                <c:pt idx="2963">
                  <c:v>40862</c:v>
                </c:pt>
                <c:pt idx="2964">
                  <c:v>40863</c:v>
                </c:pt>
                <c:pt idx="2965">
                  <c:v>40864</c:v>
                </c:pt>
                <c:pt idx="2966">
                  <c:v>40865</c:v>
                </c:pt>
                <c:pt idx="2967">
                  <c:v>40868</c:v>
                </c:pt>
                <c:pt idx="2968">
                  <c:v>40869</c:v>
                </c:pt>
                <c:pt idx="2969">
                  <c:v>40870</c:v>
                </c:pt>
                <c:pt idx="2970">
                  <c:v>40871</c:v>
                </c:pt>
                <c:pt idx="2971">
                  <c:v>40872</c:v>
                </c:pt>
                <c:pt idx="2972">
                  <c:v>40875</c:v>
                </c:pt>
                <c:pt idx="2973">
                  <c:v>40876</c:v>
                </c:pt>
                <c:pt idx="2974">
                  <c:v>40877</c:v>
                </c:pt>
                <c:pt idx="2975">
                  <c:v>40878</c:v>
                </c:pt>
                <c:pt idx="2976">
                  <c:v>40879</c:v>
                </c:pt>
                <c:pt idx="2977">
                  <c:v>40882</c:v>
                </c:pt>
                <c:pt idx="2978">
                  <c:v>40884</c:v>
                </c:pt>
                <c:pt idx="2979">
                  <c:v>40885</c:v>
                </c:pt>
                <c:pt idx="2980">
                  <c:v>40886</c:v>
                </c:pt>
                <c:pt idx="2981">
                  <c:v>40889</c:v>
                </c:pt>
                <c:pt idx="2982">
                  <c:v>40890</c:v>
                </c:pt>
                <c:pt idx="2983">
                  <c:v>40891</c:v>
                </c:pt>
                <c:pt idx="2984">
                  <c:v>40892</c:v>
                </c:pt>
                <c:pt idx="2985">
                  <c:v>40893</c:v>
                </c:pt>
                <c:pt idx="2986">
                  <c:v>40896</c:v>
                </c:pt>
                <c:pt idx="2987">
                  <c:v>40897</c:v>
                </c:pt>
                <c:pt idx="2988">
                  <c:v>40898</c:v>
                </c:pt>
                <c:pt idx="2989">
                  <c:v>40899</c:v>
                </c:pt>
                <c:pt idx="2990">
                  <c:v>40900</c:v>
                </c:pt>
                <c:pt idx="2991">
                  <c:v>40903</c:v>
                </c:pt>
                <c:pt idx="2992">
                  <c:v>40904</c:v>
                </c:pt>
                <c:pt idx="2993">
                  <c:v>40905</c:v>
                </c:pt>
                <c:pt idx="2994">
                  <c:v>40906</c:v>
                </c:pt>
                <c:pt idx="2995">
                  <c:v>40907</c:v>
                </c:pt>
                <c:pt idx="2996">
                  <c:v>40910</c:v>
                </c:pt>
                <c:pt idx="2997">
                  <c:v>40911</c:v>
                </c:pt>
                <c:pt idx="2998">
                  <c:v>40912</c:v>
                </c:pt>
                <c:pt idx="2999">
                  <c:v>40913</c:v>
                </c:pt>
                <c:pt idx="3000">
                  <c:v>40914</c:v>
                </c:pt>
                <c:pt idx="3001">
                  <c:v>40915</c:v>
                </c:pt>
                <c:pt idx="3002">
                  <c:v>40917</c:v>
                </c:pt>
                <c:pt idx="3003">
                  <c:v>40918</c:v>
                </c:pt>
                <c:pt idx="3004">
                  <c:v>40919</c:v>
                </c:pt>
                <c:pt idx="3005">
                  <c:v>40920</c:v>
                </c:pt>
                <c:pt idx="3006">
                  <c:v>40921</c:v>
                </c:pt>
                <c:pt idx="3007">
                  <c:v>40924</c:v>
                </c:pt>
                <c:pt idx="3008">
                  <c:v>40925</c:v>
                </c:pt>
                <c:pt idx="3009">
                  <c:v>40926</c:v>
                </c:pt>
                <c:pt idx="3010">
                  <c:v>40927</c:v>
                </c:pt>
                <c:pt idx="3011">
                  <c:v>40928</c:v>
                </c:pt>
                <c:pt idx="3012">
                  <c:v>40931</c:v>
                </c:pt>
                <c:pt idx="3013">
                  <c:v>40932</c:v>
                </c:pt>
                <c:pt idx="3014">
                  <c:v>40933</c:v>
                </c:pt>
                <c:pt idx="3015">
                  <c:v>40935</c:v>
                </c:pt>
                <c:pt idx="3016">
                  <c:v>40938</c:v>
                </c:pt>
                <c:pt idx="3017">
                  <c:v>40939</c:v>
                </c:pt>
                <c:pt idx="3018">
                  <c:v>40940</c:v>
                </c:pt>
                <c:pt idx="3019">
                  <c:v>40941</c:v>
                </c:pt>
                <c:pt idx="3020">
                  <c:v>40942</c:v>
                </c:pt>
                <c:pt idx="3021">
                  <c:v>40945</c:v>
                </c:pt>
                <c:pt idx="3022">
                  <c:v>40946</c:v>
                </c:pt>
                <c:pt idx="3023">
                  <c:v>40947</c:v>
                </c:pt>
                <c:pt idx="3024">
                  <c:v>40948</c:v>
                </c:pt>
                <c:pt idx="3025">
                  <c:v>40949</c:v>
                </c:pt>
                <c:pt idx="3026">
                  <c:v>40952</c:v>
                </c:pt>
                <c:pt idx="3027">
                  <c:v>40953</c:v>
                </c:pt>
                <c:pt idx="3028">
                  <c:v>40954</c:v>
                </c:pt>
                <c:pt idx="3029">
                  <c:v>40955</c:v>
                </c:pt>
                <c:pt idx="3030">
                  <c:v>40956</c:v>
                </c:pt>
                <c:pt idx="3031">
                  <c:v>40960</c:v>
                </c:pt>
                <c:pt idx="3032">
                  <c:v>40961</c:v>
                </c:pt>
                <c:pt idx="3033">
                  <c:v>40962</c:v>
                </c:pt>
                <c:pt idx="3034">
                  <c:v>40963</c:v>
                </c:pt>
                <c:pt idx="3035">
                  <c:v>40966</c:v>
                </c:pt>
                <c:pt idx="3036">
                  <c:v>40967</c:v>
                </c:pt>
                <c:pt idx="3037">
                  <c:v>40968</c:v>
                </c:pt>
                <c:pt idx="3038">
                  <c:v>40969</c:v>
                </c:pt>
                <c:pt idx="3039">
                  <c:v>40970</c:v>
                </c:pt>
                <c:pt idx="3040">
                  <c:v>40971</c:v>
                </c:pt>
                <c:pt idx="3041">
                  <c:v>40973</c:v>
                </c:pt>
                <c:pt idx="3042">
                  <c:v>40974</c:v>
                </c:pt>
                <c:pt idx="3043">
                  <c:v>40975</c:v>
                </c:pt>
                <c:pt idx="3044">
                  <c:v>40977</c:v>
                </c:pt>
                <c:pt idx="3045">
                  <c:v>40980</c:v>
                </c:pt>
                <c:pt idx="3046">
                  <c:v>40981</c:v>
                </c:pt>
                <c:pt idx="3047">
                  <c:v>40982</c:v>
                </c:pt>
                <c:pt idx="3048">
                  <c:v>40983</c:v>
                </c:pt>
                <c:pt idx="3049">
                  <c:v>40984</c:v>
                </c:pt>
                <c:pt idx="3050">
                  <c:v>40987</c:v>
                </c:pt>
                <c:pt idx="3051">
                  <c:v>40988</c:v>
                </c:pt>
                <c:pt idx="3052">
                  <c:v>40989</c:v>
                </c:pt>
                <c:pt idx="3053">
                  <c:v>40990</c:v>
                </c:pt>
                <c:pt idx="3054">
                  <c:v>40991</c:v>
                </c:pt>
                <c:pt idx="3055">
                  <c:v>40994</c:v>
                </c:pt>
                <c:pt idx="3056">
                  <c:v>40995</c:v>
                </c:pt>
                <c:pt idx="3057">
                  <c:v>40996</c:v>
                </c:pt>
                <c:pt idx="3058">
                  <c:v>40997</c:v>
                </c:pt>
                <c:pt idx="3059">
                  <c:v>40998</c:v>
                </c:pt>
                <c:pt idx="3060">
                  <c:v>41001</c:v>
                </c:pt>
                <c:pt idx="3061">
                  <c:v>41002</c:v>
                </c:pt>
                <c:pt idx="3062">
                  <c:v>41003</c:v>
                </c:pt>
                <c:pt idx="3063">
                  <c:v>41008</c:v>
                </c:pt>
                <c:pt idx="3064">
                  <c:v>41009</c:v>
                </c:pt>
                <c:pt idx="3065">
                  <c:v>41010</c:v>
                </c:pt>
                <c:pt idx="3066">
                  <c:v>41011</c:v>
                </c:pt>
                <c:pt idx="3067">
                  <c:v>41012</c:v>
                </c:pt>
                <c:pt idx="3068">
                  <c:v>41015</c:v>
                </c:pt>
                <c:pt idx="3069">
                  <c:v>41016</c:v>
                </c:pt>
                <c:pt idx="3070">
                  <c:v>41017</c:v>
                </c:pt>
                <c:pt idx="3071">
                  <c:v>41018</c:v>
                </c:pt>
                <c:pt idx="3072">
                  <c:v>41019</c:v>
                </c:pt>
                <c:pt idx="3073">
                  <c:v>41022</c:v>
                </c:pt>
                <c:pt idx="3074">
                  <c:v>41023</c:v>
                </c:pt>
                <c:pt idx="3075">
                  <c:v>41024</c:v>
                </c:pt>
                <c:pt idx="3076">
                  <c:v>41025</c:v>
                </c:pt>
                <c:pt idx="3077">
                  <c:v>41026</c:v>
                </c:pt>
                <c:pt idx="3078">
                  <c:v>41027</c:v>
                </c:pt>
                <c:pt idx="3079">
                  <c:v>41029</c:v>
                </c:pt>
                <c:pt idx="3080">
                  <c:v>41031</c:v>
                </c:pt>
                <c:pt idx="3081">
                  <c:v>41032</c:v>
                </c:pt>
                <c:pt idx="3082">
                  <c:v>41033</c:v>
                </c:pt>
                <c:pt idx="3083">
                  <c:v>41036</c:v>
                </c:pt>
                <c:pt idx="3084">
                  <c:v>41037</c:v>
                </c:pt>
                <c:pt idx="3085">
                  <c:v>41038</c:v>
                </c:pt>
                <c:pt idx="3086">
                  <c:v>41039</c:v>
                </c:pt>
                <c:pt idx="3087">
                  <c:v>41040</c:v>
                </c:pt>
                <c:pt idx="3088">
                  <c:v>41043</c:v>
                </c:pt>
                <c:pt idx="3089">
                  <c:v>41044</c:v>
                </c:pt>
                <c:pt idx="3090">
                  <c:v>41045</c:v>
                </c:pt>
                <c:pt idx="3091">
                  <c:v>41046</c:v>
                </c:pt>
                <c:pt idx="3092">
                  <c:v>41047</c:v>
                </c:pt>
                <c:pt idx="3093">
                  <c:v>41050</c:v>
                </c:pt>
                <c:pt idx="3094">
                  <c:v>41051</c:v>
                </c:pt>
                <c:pt idx="3095">
                  <c:v>41052</c:v>
                </c:pt>
                <c:pt idx="3096">
                  <c:v>41053</c:v>
                </c:pt>
                <c:pt idx="3097">
                  <c:v>41054</c:v>
                </c:pt>
                <c:pt idx="3098">
                  <c:v>41057</c:v>
                </c:pt>
                <c:pt idx="3099">
                  <c:v>41058</c:v>
                </c:pt>
                <c:pt idx="3100">
                  <c:v>41059</c:v>
                </c:pt>
                <c:pt idx="3101">
                  <c:v>41060</c:v>
                </c:pt>
                <c:pt idx="3102">
                  <c:v>41061</c:v>
                </c:pt>
                <c:pt idx="3103">
                  <c:v>41064</c:v>
                </c:pt>
                <c:pt idx="3104">
                  <c:v>41065</c:v>
                </c:pt>
                <c:pt idx="3105">
                  <c:v>41066</c:v>
                </c:pt>
                <c:pt idx="3106">
                  <c:v>41067</c:v>
                </c:pt>
                <c:pt idx="3107">
                  <c:v>41068</c:v>
                </c:pt>
                <c:pt idx="3108">
                  <c:v>41071</c:v>
                </c:pt>
                <c:pt idx="3109">
                  <c:v>41072</c:v>
                </c:pt>
                <c:pt idx="3110">
                  <c:v>41073</c:v>
                </c:pt>
                <c:pt idx="3111">
                  <c:v>41074</c:v>
                </c:pt>
                <c:pt idx="3112">
                  <c:v>41075</c:v>
                </c:pt>
                <c:pt idx="3113">
                  <c:v>41078</c:v>
                </c:pt>
                <c:pt idx="3114">
                  <c:v>41079</c:v>
                </c:pt>
                <c:pt idx="3115">
                  <c:v>41080</c:v>
                </c:pt>
                <c:pt idx="3116">
                  <c:v>41081</c:v>
                </c:pt>
                <c:pt idx="3117">
                  <c:v>41082</c:v>
                </c:pt>
                <c:pt idx="3118">
                  <c:v>41085</c:v>
                </c:pt>
                <c:pt idx="3119">
                  <c:v>41086</c:v>
                </c:pt>
                <c:pt idx="3120">
                  <c:v>41087</c:v>
                </c:pt>
                <c:pt idx="3121">
                  <c:v>41088</c:v>
                </c:pt>
                <c:pt idx="3122">
                  <c:v>41089</c:v>
                </c:pt>
                <c:pt idx="3123">
                  <c:v>41092</c:v>
                </c:pt>
                <c:pt idx="3124">
                  <c:v>41093</c:v>
                </c:pt>
                <c:pt idx="3125">
                  <c:v>41094</c:v>
                </c:pt>
                <c:pt idx="3126">
                  <c:v>41095</c:v>
                </c:pt>
                <c:pt idx="3127">
                  <c:v>41096</c:v>
                </c:pt>
                <c:pt idx="3128">
                  <c:v>41099</c:v>
                </c:pt>
                <c:pt idx="3129">
                  <c:v>41100</c:v>
                </c:pt>
                <c:pt idx="3130">
                  <c:v>41101</c:v>
                </c:pt>
                <c:pt idx="3131">
                  <c:v>41102</c:v>
                </c:pt>
                <c:pt idx="3132">
                  <c:v>41103</c:v>
                </c:pt>
                <c:pt idx="3133">
                  <c:v>41106</c:v>
                </c:pt>
                <c:pt idx="3134">
                  <c:v>41107</c:v>
                </c:pt>
                <c:pt idx="3135">
                  <c:v>41108</c:v>
                </c:pt>
                <c:pt idx="3136">
                  <c:v>41109</c:v>
                </c:pt>
                <c:pt idx="3137">
                  <c:v>41110</c:v>
                </c:pt>
                <c:pt idx="3138">
                  <c:v>41113</c:v>
                </c:pt>
                <c:pt idx="3139">
                  <c:v>41114</c:v>
                </c:pt>
                <c:pt idx="3140">
                  <c:v>41115</c:v>
                </c:pt>
                <c:pt idx="3141">
                  <c:v>41116</c:v>
                </c:pt>
                <c:pt idx="3142">
                  <c:v>41117</c:v>
                </c:pt>
                <c:pt idx="3143">
                  <c:v>41120</c:v>
                </c:pt>
                <c:pt idx="3144">
                  <c:v>41121</c:v>
                </c:pt>
                <c:pt idx="3145">
                  <c:v>41122</c:v>
                </c:pt>
                <c:pt idx="3146">
                  <c:v>41123</c:v>
                </c:pt>
                <c:pt idx="3147">
                  <c:v>41124</c:v>
                </c:pt>
                <c:pt idx="3148">
                  <c:v>41127</c:v>
                </c:pt>
                <c:pt idx="3149">
                  <c:v>41128</c:v>
                </c:pt>
                <c:pt idx="3150">
                  <c:v>41129</c:v>
                </c:pt>
                <c:pt idx="3151">
                  <c:v>41130</c:v>
                </c:pt>
                <c:pt idx="3152">
                  <c:v>41131</c:v>
                </c:pt>
                <c:pt idx="3153">
                  <c:v>41134</c:v>
                </c:pt>
                <c:pt idx="3154">
                  <c:v>41135</c:v>
                </c:pt>
                <c:pt idx="3155">
                  <c:v>41137</c:v>
                </c:pt>
                <c:pt idx="3156">
                  <c:v>41138</c:v>
                </c:pt>
                <c:pt idx="3157">
                  <c:v>41142</c:v>
                </c:pt>
                <c:pt idx="3158">
                  <c:v>41143</c:v>
                </c:pt>
                <c:pt idx="3159">
                  <c:v>41144</c:v>
                </c:pt>
                <c:pt idx="3160">
                  <c:v>41145</c:v>
                </c:pt>
                <c:pt idx="3161">
                  <c:v>41148</c:v>
                </c:pt>
                <c:pt idx="3162">
                  <c:v>41149</c:v>
                </c:pt>
                <c:pt idx="3163">
                  <c:v>41150</c:v>
                </c:pt>
                <c:pt idx="3164">
                  <c:v>41151</c:v>
                </c:pt>
                <c:pt idx="3165">
                  <c:v>41152</c:v>
                </c:pt>
                <c:pt idx="3166">
                  <c:v>41155</c:v>
                </c:pt>
                <c:pt idx="3167">
                  <c:v>41156</c:v>
                </c:pt>
                <c:pt idx="3168">
                  <c:v>41157</c:v>
                </c:pt>
                <c:pt idx="3169">
                  <c:v>41158</c:v>
                </c:pt>
                <c:pt idx="3170">
                  <c:v>41159</c:v>
                </c:pt>
                <c:pt idx="3171">
                  <c:v>41160</c:v>
                </c:pt>
                <c:pt idx="3172">
                  <c:v>41162</c:v>
                </c:pt>
                <c:pt idx="3173">
                  <c:v>41163</c:v>
                </c:pt>
                <c:pt idx="3174">
                  <c:v>41164</c:v>
                </c:pt>
                <c:pt idx="3175">
                  <c:v>41165</c:v>
                </c:pt>
                <c:pt idx="3176">
                  <c:v>41166</c:v>
                </c:pt>
                <c:pt idx="3177">
                  <c:v>41169</c:v>
                </c:pt>
                <c:pt idx="3178">
                  <c:v>41170</c:v>
                </c:pt>
                <c:pt idx="3179">
                  <c:v>41172</c:v>
                </c:pt>
                <c:pt idx="3180">
                  <c:v>41173</c:v>
                </c:pt>
                <c:pt idx="3181">
                  <c:v>41176</c:v>
                </c:pt>
                <c:pt idx="3182">
                  <c:v>41177</c:v>
                </c:pt>
                <c:pt idx="3183">
                  <c:v>41178</c:v>
                </c:pt>
                <c:pt idx="3184">
                  <c:v>41179</c:v>
                </c:pt>
                <c:pt idx="3185">
                  <c:v>41180</c:v>
                </c:pt>
                <c:pt idx="3186">
                  <c:v>41183</c:v>
                </c:pt>
                <c:pt idx="3187">
                  <c:v>41185</c:v>
                </c:pt>
                <c:pt idx="3188">
                  <c:v>41186</c:v>
                </c:pt>
                <c:pt idx="3189">
                  <c:v>41187</c:v>
                </c:pt>
                <c:pt idx="3190">
                  <c:v>41190</c:v>
                </c:pt>
                <c:pt idx="3191">
                  <c:v>41191</c:v>
                </c:pt>
                <c:pt idx="3192">
                  <c:v>41192</c:v>
                </c:pt>
                <c:pt idx="3193">
                  <c:v>41193</c:v>
                </c:pt>
                <c:pt idx="3194">
                  <c:v>41194</c:v>
                </c:pt>
                <c:pt idx="3195">
                  <c:v>41197</c:v>
                </c:pt>
                <c:pt idx="3196">
                  <c:v>41198</c:v>
                </c:pt>
                <c:pt idx="3197">
                  <c:v>41199</c:v>
                </c:pt>
                <c:pt idx="3198">
                  <c:v>41200</c:v>
                </c:pt>
                <c:pt idx="3199">
                  <c:v>41201</c:v>
                </c:pt>
                <c:pt idx="3200">
                  <c:v>41204</c:v>
                </c:pt>
                <c:pt idx="3201">
                  <c:v>41205</c:v>
                </c:pt>
                <c:pt idx="3202">
                  <c:v>41207</c:v>
                </c:pt>
                <c:pt idx="3203">
                  <c:v>41208</c:v>
                </c:pt>
                <c:pt idx="3204">
                  <c:v>41211</c:v>
                </c:pt>
                <c:pt idx="3205">
                  <c:v>41212</c:v>
                </c:pt>
                <c:pt idx="3206">
                  <c:v>41213</c:v>
                </c:pt>
                <c:pt idx="3207">
                  <c:v>41214</c:v>
                </c:pt>
                <c:pt idx="3208">
                  <c:v>41215</c:v>
                </c:pt>
                <c:pt idx="3209">
                  <c:v>41218</c:v>
                </c:pt>
                <c:pt idx="3210">
                  <c:v>41219</c:v>
                </c:pt>
                <c:pt idx="3211">
                  <c:v>41220</c:v>
                </c:pt>
                <c:pt idx="3212">
                  <c:v>41221</c:v>
                </c:pt>
                <c:pt idx="3213">
                  <c:v>41222</c:v>
                </c:pt>
                <c:pt idx="3214">
                  <c:v>41225</c:v>
                </c:pt>
                <c:pt idx="3215">
                  <c:v>41226</c:v>
                </c:pt>
                <c:pt idx="3216">
                  <c:v>41228</c:v>
                </c:pt>
                <c:pt idx="3217">
                  <c:v>41229</c:v>
                </c:pt>
                <c:pt idx="3218">
                  <c:v>41232</c:v>
                </c:pt>
                <c:pt idx="3219">
                  <c:v>41233</c:v>
                </c:pt>
                <c:pt idx="3220">
                  <c:v>41234</c:v>
                </c:pt>
                <c:pt idx="3221">
                  <c:v>41235</c:v>
                </c:pt>
                <c:pt idx="3222">
                  <c:v>41236</c:v>
                </c:pt>
                <c:pt idx="3223">
                  <c:v>41239</c:v>
                </c:pt>
                <c:pt idx="3224">
                  <c:v>41240</c:v>
                </c:pt>
                <c:pt idx="3225">
                  <c:v>41242</c:v>
                </c:pt>
                <c:pt idx="3226">
                  <c:v>41243</c:v>
                </c:pt>
                <c:pt idx="3227">
                  <c:v>41246</c:v>
                </c:pt>
                <c:pt idx="3228">
                  <c:v>41247</c:v>
                </c:pt>
                <c:pt idx="3229">
                  <c:v>41248</c:v>
                </c:pt>
                <c:pt idx="3230">
                  <c:v>41249</c:v>
                </c:pt>
                <c:pt idx="3231">
                  <c:v>41250</c:v>
                </c:pt>
                <c:pt idx="3232">
                  <c:v>41253</c:v>
                </c:pt>
                <c:pt idx="3233">
                  <c:v>41254</c:v>
                </c:pt>
                <c:pt idx="3234">
                  <c:v>41255</c:v>
                </c:pt>
                <c:pt idx="3235">
                  <c:v>41256</c:v>
                </c:pt>
                <c:pt idx="3236">
                  <c:v>41257</c:v>
                </c:pt>
                <c:pt idx="3237">
                  <c:v>41260</c:v>
                </c:pt>
                <c:pt idx="3238">
                  <c:v>41261</c:v>
                </c:pt>
                <c:pt idx="3239">
                  <c:v>41262</c:v>
                </c:pt>
                <c:pt idx="3240">
                  <c:v>41263</c:v>
                </c:pt>
                <c:pt idx="3241">
                  <c:v>41264</c:v>
                </c:pt>
                <c:pt idx="3242">
                  <c:v>41267</c:v>
                </c:pt>
                <c:pt idx="3243">
                  <c:v>41269</c:v>
                </c:pt>
                <c:pt idx="3244">
                  <c:v>41270</c:v>
                </c:pt>
                <c:pt idx="3245">
                  <c:v>41271</c:v>
                </c:pt>
                <c:pt idx="3246">
                  <c:v>41274</c:v>
                </c:pt>
                <c:pt idx="3247">
                  <c:v>41275</c:v>
                </c:pt>
                <c:pt idx="3248">
                  <c:v>41276</c:v>
                </c:pt>
                <c:pt idx="3249">
                  <c:v>41277</c:v>
                </c:pt>
                <c:pt idx="3250">
                  <c:v>41278</c:v>
                </c:pt>
                <c:pt idx="3251">
                  <c:v>41281</c:v>
                </c:pt>
                <c:pt idx="3252">
                  <c:v>41282</c:v>
                </c:pt>
                <c:pt idx="3253">
                  <c:v>41283</c:v>
                </c:pt>
                <c:pt idx="3254">
                  <c:v>41284</c:v>
                </c:pt>
                <c:pt idx="3255">
                  <c:v>41285</c:v>
                </c:pt>
                <c:pt idx="3256">
                  <c:v>41288</c:v>
                </c:pt>
                <c:pt idx="3257">
                  <c:v>41289</c:v>
                </c:pt>
                <c:pt idx="3258">
                  <c:v>41290</c:v>
                </c:pt>
                <c:pt idx="3259">
                  <c:v>41291</c:v>
                </c:pt>
                <c:pt idx="3260">
                  <c:v>41292</c:v>
                </c:pt>
                <c:pt idx="3261">
                  <c:v>41295</c:v>
                </c:pt>
                <c:pt idx="3262">
                  <c:v>41296</c:v>
                </c:pt>
                <c:pt idx="3263">
                  <c:v>41297</c:v>
                </c:pt>
                <c:pt idx="3264">
                  <c:v>41298</c:v>
                </c:pt>
                <c:pt idx="3265">
                  <c:v>41299</c:v>
                </c:pt>
                <c:pt idx="3266">
                  <c:v>41302</c:v>
                </c:pt>
                <c:pt idx="3267">
                  <c:v>41303</c:v>
                </c:pt>
                <c:pt idx="3268">
                  <c:v>41304</c:v>
                </c:pt>
                <c:pt idx="3269">
                  <c:v>41305</c:v>
                </c:pt>
                <c:pt idx="3270">
                  <c:v>41306</c:v>
                </c:pt>
                <c:pt idx="3271">
                  <c:v>41309</c:v>
                </c:pt>
                <c:pt idx="3272">
                  <c:v>41310</c:v>
                </c:pt>
                <c:pt idx="3273">
                  <c:v>41311</c:v>
                </c:pt>
                <c:pt idx="3274">
                  <c:v>41312</c:v>
                </c:pt>
                <c:pt idx="3275">
                  <c:v>41313</c:v>
                </c:pt>
                <c:pt idx="3276">
                  <c:v>41316</c:v>
                </c:pt>
                <c:pt idx="3277">
                  <c:v>41317</c:v>
                </c:pt>
                <c:pt idx="3278">
                  <c:v>41318</c:v>
                </c:pt>
                <c:pt idx="3279">
                  <c:v>41319</c:v>
                </c:pt>
                <c:pt idx="3280">
                  <c:v>41320</c:v>
                </c:pt>
                <c:pt idx="3281">
                  <c:v>41323</c:v>
                </c:pt>
                <c:pt idx="3282">
                  <c:v>41324</c:v>
                </c:pt>
                <c:pt idx="3283">
                  <c:v>41325</c:v>
                </c:pt>
                <c:pt idx="3284">
                  <c:v>41326</c:v>
                </c:pt>
                <c:pt idx="3285">
                  <c:v>41327</c:v>
                </c:pt>
                <c:pt idx="3286">
                  <c:v>41330</c:v>
                </c:pt>
                <c:pt idx="3287">
                  <c:v>41331</c:v>
                </c:pt>
                <c:pt idx="3288">
                  <c:v>41332</c:v>
                </c:pt>
                <c:pt idx="3289">
                  <c:v>41333</c:v>
                </c:pt>
                <c:pt idx="3290">
                  <c:v>41334</c:v>
                </c:pt>
                <c:pt idx="3291">
                  <c:v>41337</c:v>
                </c:pt>
                <c:pt idx="3292">
                  <c:v>41338</c:v>
                </c:pt>
                <c:pt idx="3293">
                  <c:v>41339</c:v>
                </c:pt>
                <c:pt idx="3294">
                  <c:v>41340</c:v>
                </c:pt>
                <c:pt idx="3295">
                  <c:v>41341</c:v>
                </c:pt>
                <c:pt idx="3296">
                  <c:v>41344</c:v>
                </c:pt>
                <c:pt idx="3297">
                  <c:v>41345</c:v>
                </c:pt>
                <c:pt idx="3298">
                  <c:v>41346</c:v>
                </c:pt>
                <c:pt idx="3299">
                  <c:v>41347</c:v>
                </c:pt>
                <c:pt idx="3300">
                  <c:v>41348</c:v>
                </c:pt>
                <c:pt idx="3301">
                  <c:v>41351</c:v>
                </c:pt>
                <c:pt idx="3302">
                  <c:v>41352</c:v>
                </c:pt>
                <c:pt idx="3303">
                  <c:v>41353</c:v>
                </c:pt>
                <c:pt idx="3304">
                  <c:v>41354</c:v>
                </c:pt>
                <c:pt idx="3305">
                  <c:v>41355</c:v>
                </c:pt>
                <c:pt idx="3306">
                  <c:v>41358</c:v>
                </c:pt>
                <c:pt idx="3307">
                  <c:v>41359</c:v>
                </c:pt>
                <c:pt idx="3308">
                  <c:v>41361</c:v>
                </c:pt>
                <c:pt idx="3309">
                  <c:v>41365</c:v>
                </c:pt>
                <c:pt idx="3310">
                  <c:v>41366</c:v>
                </c:pt>
                <c:pt idx="3311">
                  <c:v>41367</c:v>
                </c:pt>
                <c:pt idx="3312">
                  <c:v>41368</c:v>
                </c:pt>
                <c:pt idx="3313">
                  <c:v>41369</c:v>
                </c:pt>
                <c:pt idx="3314">
                  <c:v>41372</c:v>
                </c:pt>
                <c:pt idx="3315">
                  <c:v>41373</c:v>
                </c:pt>
                <c:pt idx="3316">
                  <c:v>41374</c:v>
                </c:pt>
                <c:pt idx="3317">
                  <c:v>41375</c:v>
                </c:pt>
                <c:pt idx="3318">
                  <c:v>41376</c:v>
                </c:pt>
                <c:pt idx="3319">
                  <c:v>41379</c:v>
                </c:pt>
                <c:pt idx="3320">
                  <c:v>41380</c:v>
                </c:pt>
                <c:pt idx="3321">
                  <c:v>41381</c:v>
                </c:pt>
                <c:pt idx="3322">
                  <c:v>41382</c:v>
                </c:pt>
                <c:pt idx="3323">
                  <c:v>41386</c:v>
                </c:pt>
                <c:pt idx="3324">
                  <c:v>41387</c:v>
                </c:pt>
                <c:pt idx="3325">
                  <c:v>41389</c:v>
                </c:pt>
                <c:pt idx="3326">
                  <c:v>41390</c:v>
                </c:pt>
                <c:pt idx="3327">
                  <c:v>41393</c:v>
                </c:pt>
                <c:pt idx="3328">
                  <c:v>41394</c:v>
                </c:pt>
                <c:pt idx="3329">
                  <c:v>41396</c:v>
                </c:pt>
                <c:pt idx="3330">
                  <c:v>41397</c:v>
                </c:pt>
                <c:pt idx="3331">
                  <c:v>41400</c:v>
                </c:pt>
                <c:pt idx="3332">
                  <c:v>41401</c:v>
                </c:pt>
                <c:pt idx="3333">
                  <c:v>41402</c:v>
                </c:pt>
                <c:pt idx="3334">
                  <c:v>41403</c:v>
                </c:pt>
                <c:pt idx="3335">
                  <c:v>41404</c:v>
                </c:pt>
                <c:pt idx="3336">
                  <c:v>41405</c:v>
                </c:pt>
                <c:pt idx="3337">
                  <c:v>41407</c:v>
                </c:pt>
                <c:pt idx="3338">
                  <c:v>41408</c:v>
                </c:pt>
                <c:pt idx="3339">
                  <c:v>41409</c:v>
                </c:pt>
                <c:pt idx="3340">
                  <c:v>41410</c:v>
                </c:pt>
                <c:pt idx="3341">
                  <c:v>41411</c:v>
                </c:pt>
                <c:pt idx="3342">
                  <c:v>41414</c:v>
                </c:pt>
                <c:pt idx="3343">
                  <c:v>41415</c:v>
                </c:pt>
                <c:pt idx="3344">
                  <c:v>41416</c:v>
                </c:pt>
                <c:pt idx="3345">
                  <c:v>41417</c:v>
                </c:pt>
                <c:pt idx="3346">
                  <c:v>41418</c:v>
                </c:pt>
                <c:pt idx="3347">
                  <c:v>41421</c:v>
                </c:pt>
                <c:pt idx="3348">
                  <c:v>41422</c:v>
                </c:pt>
                <c:pt idx="3349">
                  <c:v>41423</c:v>
                </c:pt>
                <c:pt idx="3350">
                  <c:v>41424</c:v>
                </c:pt>
                <c:pt idx="3351">
                  <c:v>41425</c:v>
                </c:pt>
                <c:pt idx="3352">
                  <c:v>41428</c:v>
                </c:pt>
                <c:pt idx="3353">
                  <c:v>41429</c:v>
                </c:pt>
                <c:pt idx="3354">
                  <c:v>41430</c:v>
                </c:pt>
                <c:pt idx="3355">
                  <c:v>41431</c:v>
                </c:pt>
                <c:pt idx="3356">
                  <c:v>41432</c:v>
                </c:pt>
                <c:pt idx="3357">
                  <c:v>41435</c:v>
                </c:pt>
                <c:pt idx="3358">
                  <c:v>41436</c:v>
                </c:pt>
                <c:pt idx="3359">
                  <c:v>41437</c:v>
                </c:pt>
                <c:pt idx="3360">
                  <c:v>41438</c:v>
                </c:pt>
                <c:pt idx="3361">
                  <c:v>41439</c:v>
                </c:pt>
                <c:pt idx="3362">
                  <c:v>41442</c:v>
                </c:pt>
                <c:pt idx="3363">
                  <c:v>41443</c:v>
                </c:pt>
                <c:pt idx="3364">
                  <c:v>41444</c:v>
                </c:pt>
                <c:pt idx="3365">
                  <c:v>41445</c:v>
                </c:pt>
                <c:pt idx="3366">
                  <c:v>41446</c:v>
                </c:pt>
                <c:pt idx="3367">
                  <c:v>41449</c:v>
                </c:pt>
                <c:pt idx="3368">
                  <c:v>41450</c:v>
                </c:pt>
                <c:pt idx="3369">
                  <c:v>41451</c:v>
                </c:pt>
                <c:pt idx="3370">
                  <c:v>41452</c:v>
                </c:pt>
                <c:pt idx="3371">
                  <c:v>41453</c:v>
                </c:pt>
                <c:pt idx="3372">
                  <c:v>41456</c:v>
                </c:pt>
                <c:pt idx="3373">
                  <c:v>41457</c:v>
                </c:pt>
                <c:pt idx="3374">
                  <c:v>41458</c:v>
                </c:pt>
                <c:pt idx="3375">
                  <c:v>41459</c:v>
                </c:pt>
                <c:pt idx="3376">
                  <c:v>41460</c:v>
                </c:pt>
                <c:pt idx="3377">
                  <c:v>41463</c:v>
                </c:pt>
                <c:pt idx="3378">
                  <c:v>41464</c:v>
                </c:pt>
                <c:pt idx="3379">
                  <c:v>41465</c:v>
                </c:pt>
                <c:pt idx="3380">
                  <c:v>41466</c:v>
                </c:pt>
                <c:pt idx="3381">
                  <c:v>41467</c:v>
                </c:pt>
                <c:pt idx="3382">
                  <c:v>41470</c:v>
                </c:pt>
                <c:pt idx="3383">
                  <c:v>41471</c:v>
                </c:pt>
                <c:pt idx="3384">
                  <c:v>41472</c:v>
                </c:pt>
                <c:pt idx="3385">
                  <c:v>41473</c:v>
                </c:pt>
                <c:pt idx="3386">
                  <c:v>41474</c:v>
                </c:pt>
                <c:pt idx="3387">
                  <c:v>41477</c:v>
                </c:pt>
                <c:pt idx="3388">
                  <c:v>41478</c:v>
                </c:pt>
                <c:pt idx="3389">
                  <c:v>41479</c:v>
                </c:pt>
                <c:pt idx="3390">
                  <c:v>41480</c:v>
                </c:pt>
                <c:pt idx="3391">
                  <c:v>41481</c:v>
                </c:pt>
                <c:pt idx="3392">
                  <c:v>41484</c:v>
                </c:pt>
                <c:pt idx="3393">
                  <c:v>41485</c:v>
                </c:pt>
                <c:pt idx="3394">
                  <c:v>41486</c:v>
                </c:pt>
                <c:pt idx="3395">
                  <c:v>41487</c:v>
                </c:pt>
                <c:pt idx="3396">
                  <c:v>41488</c:v>
                </c:pt>
                <c:pt idx="3397">
                  <c:v>41491</c:v>
                </c:pt>
                <c:pt idx="3398">
                  <c:v>41492</c:v>
                </c:pt>
                <c:pt idx="3399">
                  <c:v>41493</c:v>
                </c:pt>
                <c:pt idx="3400">
                  <c:v>41494</c:v>
                </c:pt>
                <c:pt idx="3401">
                  <c:v>41498</c:v>
                </c:pt>
                <c:pt idx="3402">
                  <c:v>41499</c:v>
                </c:pt>
                <c:pt idx="3403">
                  <c:v>41500</c:v>
                </c:pt>
                <c:pt idx="3404">
                  <c:v>41502</c:v>
                </c:pt>
                <c:pt idx="3405">
                  <c:v>41505</c:v>
                </c:pt>
                <c:pt idx="3406">
                  <c:v>41506</c:v>
                </c:pt>
                <c:pt idx="3407">
                  <c:v>41507</c:v>
                </c:pt>
                <c:pt idx="3408">
                  <c:v>41508</c:v>
                </c:pt>
                <c:pt idx="3409">
                  <c:v>41509</c:v>
                </c:pt>
                <c:pt idx="3410">
                  <c:v>41512</c:v>
                </c:pt>
                <c:pt idx="3411">
                  <c:v>41513</c:v>
                </c:pt>
                <c:pt idx="3412">
                  <c:v>41514</c:v>
                </c:pt>
                <c:pt idx="3413">
                  <c:v>41515</c:v>
                </c:pt>
                <c:pt idx="3414">
                  <c:v>41516</c:v>
                </c:pt>
                <c:pt idx="3415">
                  <c:v>41519</c:v>
                </c:pt>
                <c:pt idx="3416">
                  <c:v>41520</c:v>
                </c:pt>
                <c:pt idx="3417">
                  <c:v>41521</c:v>
                </c:pt>
                <c:pt idx="3418">
                  <c:v>41522</c:v>
                </c:pt>
                <c:pt idx="3419">
                  <c:v>41523</c:v>
                </c:pt>
                <c:pt idx="3420">
                  <c:v>41527</c:v>
                </c:pt>
                <c:pt idx="3421">
                  <c:v>41528</c:v>
                </c:pt>
                <c:pt idx="3422">
                  <c:v>41529</c:v>
                </c:pt>
                <c:pt idx="3423">
                  <c:v>41530</c:v>
                </c:pt>
                <c:pt idx="3424">
                  <c:v>41533</c:v>
                </c:pt>
                <c:pt idx="3425">
                  <c:v>41534</c:v>
                </c:pt>
                <c:pt idx="3426">
                  <c:v>41535</c:v>
                </c:pt>
                <c:pt idx="3427">
                  <c:v>41536</c:v>
                </c:pt>
                <c:pt idx="3428">
                  <c:v>41537</c:v>
                </c:pt>
                <c:pt idx="3429">
                  <c:v>41540</c:v>
                </c:pt>
                <c:pt idx="3430">
                  <c:v>41541</c:v>
                </c:pt>
                <c:pt idx="3431">
                  <c:v>41542</c:v>
                </c:pt>
                <c:pt idx="3432">
                  <c:v>41543</c:v>
                </c:pt>
                <c:pt idx="3433">
                  <c:v>41544</c:v>
                </c:pt>
                <c:pt idx="3434">
                  <c:v>41547</c:v>
                </c:pt>
                <c:pt idx="3435">
                  <c:v>41548</c:v>
                </c:pt>
                <c:pt idx="3436">
                  <c:v>41550</c:v>
                </c:pt>
                <c:pt idx="3437">
                  <c:v>41551</c:v>
                </c:pt>
                <c:pt idx="3438">
                  <c:v>41554</c:v>
                </c:pt>
                <c:pt idx="3439">
                  <c:v>41555</c:v>
                </c:pt>
                <c:pt idx="3440">
                  <c:v>41556</c:v>
                </c:pt>
                <c:pt idx="3441">
                  <c:v>41557</c:v>
                </c:pt>
                <c:pt idx="3442">
                  <c:v>41558</c:v>
                </c:pt>
                <c:pt idx="3443">
                  <c:v>41561</c:v>
                </c:pt>
                <c:pt idx="3444">
                  <c:v>41562</c:v>
                </c:pt>
                <c:pt idx="3445">
                  <c:v>41564</c:v>
                </c:pt>
                <c:pt idx="3446">
                  <c:v>41565</c:v>
                </c:pt>
                <c:pt idx="3447">
                  <c:v>41568</c:v>
                </c:pt>
                <c:pt idx="3448">
                  <c:v>41569</c:v>
                </c:pt>
                <c:pt idx="3449">
                  <c:v>41570</c:v>
                </c:pt>
                <c:pt idx="3450">
                  <c:v>41571</c:v>
                </c:pt>
                <c:pt idx="3451">
                  <c:v>41572</c:v>
                </c:pt>
                <c:pt idx="3452">
                  <c:v>41575</c:v>
                </c:pt>
                <c:pt idx="3453">
                  <c:v>41576</c:v>
                </c:pt>
                <c:pt idx="3454">
                  <c:v>41577</c:v>
                </c:pt>
                <c:pt idx="3455">
                  <c:v>41578</c:v>
                </c:pt>
                <c:pt idx="3456">
                  <c:v>41579</c:v>
                </c:pt>
                <c:pt idx="3457">
                  <c:v>41581</c:v>
                </c:pt>
                <c:pt idx="3458">
                  <c:v>41583</c:v>
                </c:pt>
                <c:pt idx="3459">
                  <c:v>41584</c:v>
                </c:pt>
                <c:pt idx="3460">
                  <c:v>41585</c:v>
                </c:pt>
                <c:pt idx="3461">
                  <c:v>41586</c:v>
                </c:pt>
                <c:pt idx="3462">
                  <c:v>41589</c:v>
                </c:pt>
                <c:pt idx="3463">
                  <c:v>41590</c:v>
                </c:pt>
                <c:pt idx="3464">
                  <c:v>41591</c:v>
                </c:pt>
                <c:pt idx="3465">
                  <c:v>41592</c:v>
                </c:pt>
                <c:pt idx="3466">
                  <c:v>41596</c:v>
                </c:pt>
                <c:pt idx="3467">
                  <c:v>41597</c:v>
                </c:pt>
                <c:pt idx="3468">
                  <c:v>41598</c:v>
                </c:pt>
                <c:pt idx="3469">
                  <c:v>41599</c:v>
                </c:pt>
                <c:pt idx="3470">
                  <c:v>41600</c:v>
                </c:pt>
                <c:pt idx="3471">
                  <c:v>41603</c:v>
                </c:pt>
                <c:pt idx="3472">
                  <c:v>41604</c:v>
                </c:pt>
                <c:pt idx="3473">
                  <c:v>41605</c:v>
                </c:pt>
                <c:pt idx="3474">
                  <c:v>41606</c:v>
                </c:pt>
                <c:pt idx="3475">
                  <c:v>41607</c:v>
                </c:pt>
                <c:pt idx="3476">
                  <c:v>41610</c:v>
                </c:pt>
                <c:pt idx="3477">
                  <c:v>41611</c:v>
                </c:pt>
                <c:pt idx="3478">
                  <c:v>41612</c:v>
                </c:pt>
                <c:pt idx="3479">
                  <c:v>41613</c:v>
                </c:pt>
                <c:pt idx="3480">
                  <c:v>41614</c:v>
                </c:pt>
                <c:pt idx="3481">
                  <c:v>41617</c:v>
                </c:pt>
                <c:pt idx="3482">
                  <c:v>41618</c:v>
                </c:pt>
                <c:pt idx="3483">
                  <c:v>41619</c:v>
                </c:pt>
                <c:pt idx="3484">
                  <c:v>41620</c:v>
                </c:pt>
                <c:pt idx="3485">
                  <c:v>41621</c:v>
                </c:pt>
                <c:pt idx="3486">
                  <c:v>41624</c:v>
                </c:pt>
                <c:pt idx="3487">
                  <c:v>41625</c:v>
                </c:pt>
                <c:pt idx="3488">
                  <c:v>41626</c:v>
                </c:pt>
                <c:pt idx="3489">
                  <c:v>41627</c:v>
                </c:pt>
                <c:pt idx="3490">
                  <c:v>41628</c:v>
                </c:pt>
                <c:pt idx="3491">
                  <c:v>41631</c:v>
                </c:pt>
                <c:pt idx="3492">
                  <c:v>41632</c:v>
                </c:pt>
                <c:pt idx="3493">
                  <c:v>41634</c:v>
                </c:pt>
                <c:pt idx="3494">
                  <c:v>41635</c:v>
                </c:pt>
                <c:pt idx="3495">
                  <c:v>41638</c:v>
                </c:pt>
                <c:pt idx="3496">
                  <c:v>41639</c:v>
                </c:pt>
                <c:pt idx="3497">
                  <c:v>41640</c:v>
                </c:pt>
                <c:pt idx="3498">
                  <c:v>41641</c:v>
                </c:pt>
                <c:pt idx="3499">
                  <c:v>41642</c:v>
                </c:pt>
                <c:pt idx="3500">
                  <c:v>41645</c:v>
                </c:pt>
                <c:pt idx="3501">
                  <c:v>41646</c:v>
                </c:pt>
                <c:pt idx="3502">
                  <c:v>41647</c:v>
                </c:pt>
                <c:pt idx="3503">
                  <c:v>41648</c:v>
                </c:pt>
                <c:pt idx="3504">
                  <c:v>41649</c:v>
                </c:pt>
                <c:pt idx="3505">
                  <c:v>41652</c:v>
                </c:pt>
                <c:pt idx="3506">
                  <c:v>41653</c:v>
                </c:pt>
                <c:pt idx="3507">
                  <c:v>41654</c:v>
                </c:pt>
                <c:pt idx="3508">
                  <c:v>41655</c:v>
                </c:pt>
                <c:pt idx="3509">
                  <c:v>41656</c:v>
                </c:pt>
                <c:pt idx="3510">
                  <c:v>41659</c:v>
                </c:pt>
                <c:pt idx="3511">
                  <c:v>41660</c:v>
                </c:pt>
                <c:pt idx="3512">
                  <c:v>41661</c:v>
                </c:pt>
                <c:pt idx="3513">
                  <c:v>41662</c:v>
                </c:pt>
                <c:pt idx="3514">
                  <c:v>41663</c:v>
                </c:pt>
                <c:pt idx="3515">
                  <c:v>41666</c:v>
                </c:pt>
                <c:pt idx="3516">
                  <c:v>41667</c:v>
                </c:pt>
                <c:pt idx="3517">
                  <c:v>41668</c:v>
                </c:pt>
                <c:pt idx="3518">
                  <c:v>41669</c:v>
                </c:pt>
                <c:pt idx="3519">
                  <c:v>41670</c:v>
                </c:pt>
                <c:pt idx="3520">
                  <c:v>41673</c:v>
                </c:pt>
                <c:pt idx="3521">
                  <c:v>41674</c:v>
                </c:pt>
                <c:pt idx="3522">
                  <c:v>41675</c:v>
                </c:pt>
                <c:pt idx="3523">
                  <c:v>41676</c:v>
                </c:pt>
                <c:pt idx="3524">
                  <c:v>41677</c:v>
                </c:pt>
                <c:pt idx="3525">
                  <c:v>41680</c:v>
                </c:pt>
                <c:pt idx="3526">
                  <c:v>41681</c:v>
                </c:pt>
                <c:pt idx="3527">
                  <c:v>41682</c:v>
                </c:pt>
                <c:pt idx="3528">
                  <c:v>41683</c:v>
                </c:pt>
                <c:pt idx="3529">
                  <c:v>41684</c:v>
                </c:pt>
                <c:pt idx="3530">
                  <c:v>41687</c:v>
                </c:pt>
                <c:pt idx="3531">
                  <c:v>41688</c:v>
                </c:pt>
                <c:pt idx="3532">
                  <c:v>41689</c:v>
                </c:pt>
                <c:pt idx="3533">
                  <c:v>41690</c:v>
                </c:pt>
                <c:pt idx="3534">
                  <c:v>41691</c:v>
                </c:pt>
                <c:pt idx="3535">
                  <c:v>41694</c:v>
                </c:pt>
                <c:pt idx="3536">
                  <c:v>41695</c:v>
                </c:pt>
                <c:pt idx="3537">
                  <c:v>41696</c:v>
                </c:pt>
                <c:pt idx="3538">
                  <c:v>41698</c:v>
                </c:pt>
                <c:pt idx="3539">
                  <c:v>41701</c:v>
                </c:pt>
                <c:pt idx="3540">
                  <c:v>41702</c:v>
                </c:pt>
                <c:pt idx="3541">
                  <c:v>41703</c:v>
                </c:pt>
                <c:pt idx="3542">
                  <c:v>41704</c:v>
                </c:pt>
                <c:pt idx="3543">
                  <c:v>41705</c:v>
                </c:pt>
                <c:pt idx="3544">
                  <c:v>41708</c:v>
                </c:pt>
                <c:pt idx="3545">
                  <c:v>41709</c:v>
                </c:pt>
                <c:pt idx="3546">
                  <c:v>41710</c:v>
                </c:pt>
                <c:pt idx="3547">
                  <c:v>41711</c:v>
                </c:pt>
                <c:pt idx="3548">
                  <c:v>41712</c:v>
                </c:pt>
                <c:pt idx="3549">
                  <c:v>41716</c:v>
                </c:pt>
                <c:pt idx="3550">
                  <c:v>41717</c:v>
                </c:pt>
                <c:pt idx="3551">
                  <c:v>41718</c:v>
                </c:pt>
                <c:pt idx="3552">
                  <c:v>41719</c:v>
                </c:pt>
                <c:pt idx="3553">
                  <c:v>41720</c:v>
                </c:pt>
                <c:pt idx="3554">
                  <c:v>41722</c:v>
                </c:pt>
                <c:pt idx="3555">
                  <c:v>41723</c:v>
                </c:pt>
                <c:pt idx="3556">
                  <c:v>41724</c:v>
                </c:pt>
                <c:pt idx="3557">
                  <c:v>41725</c:v>
                </c:pt>
                <c:pt idx="3558">
                  <c:v>41726</c:v>
                </c:pt>
                <c:pt idx="3559">
                  <c:v>41729</c:v>
                </c:pt>
                <c:pt idx="3560">
                  <c:v>41730</c:v>
                </c:pt>
                <c:pt idx="3561">
                  <c:v>41731</c:v>
                </c:pt>
                <c:pt idx="3562">
                  <c:v>41732</c:v>
                </c:pt>
                <c:pt idx="3563">
                  <c:v>41733</c:v>
                </c:pt>
                <c:pt idx="3564">
                  <c:v>41736</c:v>
                </c:pt>
                <c:pt idx="3565">
                  <c:v>41738</c:v>
                </c:pt>
                <c:pt idx="3566">
                  <c:v>41739</c:v>
                </c:pt>
                <c:pt idx="3567">
                  <c:v>41740</c:v>
                </c:pt>
                <c:pt idx="3568">
                  <c:v>41744</c:v>
                </c:pt>
                <c:pt idx="3569">
                  <c:v>41745</c:v>
                </c:pt>
                <c:pt idx="3570">
                  <c:v>41746</c:v>
                </c:pt>
                <c:pt idx="3571">
                  <c:v>41750</c:v>
                </c:pt>
                <c:pt idx="3572">
                  <c:v>41751</c:v>
                </c:pt>
                <c:pt idx="3573">
                  <c:v>41752</c:v>
                </c:pt>
                <c:pt idx="3574">
                  <c:v>41754</c:v>
                </c:pt>
                <c:pt idx="3575">
                  <c:v>41757</c:v>
                </c:pt>
                <c:pt idx="3576">
                  <c:v>41758</c:v>
                </c:pt>
                <c:pt idx="3577">
                  <c:v>41759</c:v>
                </c:pt>
                <c:pt idx="3578">
                  <c:v>41761</c:v>
                </c:pt>
                <c:pt idx="3579">
                  <c:v>41764</c:v>
                </c:pt>
                <c:pt idx="3580">
                  <c:v>41765</c:v>
                </c:pt>
                <c:pt idx="3581">
                  <c:v>41766</c:v>
                </c:pt>
                <c:pt idx="3582">
                  <c:v>41767</c:v>
                </c:pt>
                <c:pt idx="3583">
                  <c:v>41768</c:v>
                </c:pt>
                <c:pt idx="3584">
                  <c:v>41771</c:v>
                </c:pt>
                <c:pt idx="3585">
                  <c:v>41772</c:v>
                </c:pt>
                <c:pt idx="3586">
                  <c:v>41773</c:v>
                </c:pt>
                <c:pt idx="3587">
                  <c:v>41774</c:v>
                </c:pt>
                <c:pt idx="3588">
                  <c:v>41775</c:v>
                </c:pt>
                <c:pt idx="3589">
                  <c:v>41778</c:v>
                </c:pt>
                <c:pt idx="3590">
                  <c:v>41779</c:v>
                </c:pt>
                <c:pt idx="3591">
                  <c:v>41780</c:v>
                </c:pt>
                <c:pt idx="3592">
                  <c:v>41781</c:v>
                </c:pt>
                <c:pt idx="3593">
                  <c:v>41782</c:v>
                </c:pt>
                <c:pt idx="3594">
                  <c:v>41785</c:v>
                </c:pt>
                <c:pt idx="3595">
                  <c:v>41786</c:v>
                </c:pt>
                <c:pt idx="3596">
                  <c:v>41787</c:v>
                </c:pt>
                <c:pt idx="3597">
                  <c:v>41788</c:v>
                </c:pt>
                <c:pt idx="3598">
                  <c:v>41789</c:v>
                </c:pt>
                <c:pt idx="3599">
                  <c:v>41792</c:v>
                </c:pt>
                <c:pt idx="3600">
                  <c:v>41793</c:v>
                </c:pt>
                <c:pt idx="3601">
                  <c:v>41794</c:v>
                </c:pt>
                <c:pt idx="3602">
                  <c:v>41795</c:v>
                </c:pt>
                <c:pt idx="3603">
                  <c:v>41796</c:v>
                </c:pt>
                <c:pt idx="3604">
                  <c:v>41799</c:v>
                </c:pt>
                <c:pt idx="3605">
                  <c:v>41800</c:v>
                </c:pt>
                <c:pt idx="3606">
                  <c:v>41801</c:v>
                </c:pt>
                <c:pt idx="3607">
                  <c:v>41802</c:v>
                </c:pt>
                <c:pt idx="3608">
                  <c:v>41803</c:v>
                </c:pt>
                <c:pt idx="3609">
                  <c:v>41806</c:v>
                </c:pt>
                <c:pt idx="3610">
                  <c:v>41807</c:v>
                </c:pt>
                <c:pt idx="3611">
                  <c:v>41808</c:v>
                </c:pt>
                <c:pt idx="3612">
                  <c:v>41809</c:v>
                </c:pt>
                <c:pt idx="3613">
                  <c:v>41810</c:v>
                </c:pt>
                <c:pt idx="3614">
                  <c:v>41813</c:v>
                </c:pt>
                <c:pt idx="3615">
                  <c:v>41814</c:v>
                </c:pt>
                <c:pt idx="3616">
                  <c:v>41815</c:v>
                </c:pt>
                <c:pt idx="3617">
                  <c:v>41816</c:v>
                </c:pt>
                <c:pt idx="3618">
                  <c:v>41817</c:v>
                </c:pt>
                <c:pt idx="3619">
                  <c:v>41820</c:v>
                </c:pt>
                <c:pt idx="3620">
                  <c:v>41821</c:v>
                </c:pt>
                <c:pt idx="3621">
                  <c:v>41822</c:v>
                </c:pt>
                <c:pt idx="3622">
                  <c:v>41823</c:v>
                </c:pt>
                <c:pt idx="3623">
                  <c:v>41824</c:v>
                </c:pt>
                <c:pt idx="3624">
                  <c:v>41827</c:v>
                </c:pt>
                <c:pt idx="3625">
                  <c:v>41828</c:v>
                </c:pt>
                <c:pt idx="3626">
                  <c:v>41829</c:v>
                </c:pt>
                <c:pt idx="3627">
                  <c:v>41830</c:v>
                </c:pt>
                <c:pt idx="3628">
                  <c:v>41831</c:v>
                </c:pt>
                <c:pt idx="3629">
                  <c:v>41834</c:v>
                </c:pt>
                <c:pt idx="3630">
                  <c:v>41835</c:v>
                </c:pt>
                <c:pt idx="3631">
                  <c:v>41836</c:v>
                </c:pt>
                <c:pt idx="3632">
                  <c:v>41837</c:v>
                </c:pt>
                <c:pt idx="3633">
                  <c:v>41838</c:v>
                </c:pt>
                <c:pt idx="3634">
                  <c:v>41841</c:v>
                </c:pt>
                <c:pt idx="3635">
                  <c:v>41842</c:v>
                </c:pt>
                <c:pt idx="3636">
                  <c:v>41843</c:v>
                </c:pt>
                <c:pt idx="3637">
                  <c:v>41844</c:v>
                </c:pt>
                <c:pt idx="3638">
                  <c:v>41845</c:v>
                </c:pt>
                <c:pt idx="3639">
                  <c:v>41848</c:v>
                </c:pt>
                <c:pt idx="3640">
                  <c:v>41850</c:v>
                </c:pt>
                <c:pt idx="3641">
                  <c:v>41851</c:v>
                </c:pt>
                <c:pt idx="3642">
                  <c:v>41852</c:v>
                </c:pt>
                <c:pt idx="3643">
                  <c:v>41855</c:v>
                </c:pt>
                <c:pt idx="3644">
                  <c:v>41856</c:v>
                </c:pt>
                <c:pt idx="3645">
                  <c:v>41857</c:v>
                </c:pt>
                <c:pt idx="3646">
                  <c:v>41858</c:v>
                </c:pt>
                <c:pt idx="3647">
                  <c:v>41859</c:v>
                </c:pt>
                <c:pt idx="3648">
                  <c:v>41862</c:v>
                </c:pt>
                <c:pt idx="3649">
                  <c:v>41863</c:v>
                </c:pt>
                <c:pt idx="3650">
                  <c:v>41864</c:v>
                </c:pt>
                <c:pt idx="3651">
                  <c:v>41865</c:v>
                </c:pt>
                <c:pt idx="3652">
                  <c:v>41869</c:v>
                </c:pt>
                <c:pt idx="3653">
                  <c:v>41870</c:v>
                </c:pt>
                <c:pt idx="3654">
                  <c:v>41871</c:v>
                </c:pt>
                <c:pt idx="3655">
                  <c:v>41872</c:v>
                </c:pt>
                <c:pt idx="3656">
                  <c:v>41873</c:v>
                </c:pt>
                <c:pt idx="3657">
                  <c:v>41876</c:v>
                </c:pt>
                <c:pt idx="3658">
                  <c:v>41877</c:v>
                </c:pt>
                <c:pt idx="3659">
                  <c:v>41878</c:v>
                </c:pt>
                <c:pt idx="3660">
                  <c:v>41879</c:v>
                </c:pt>
                <c:pt idx="3661">
                  <c:v>41883</c:v>
                </c:pt>
                <c:pt idx="3662">
                  <c:v>41884</c:v>
                </c:pt>
                <c:pt idx="3663">
                  <c:v>41885</c:v>
                </c:pt>
                <c:pt idx="3664">
                  <c:v>41886</c:v>
                </c:pt>
                <c:pt idx="3665">
                  <c:v>41887</c:v>
                </c:pt>
                <c:pt idx="3666">
                  <c:v>41890</c:v>
                </c:pt>
                <c:pt idx="3667">
                  <c:v>41891</c:v>
                </c:pt>
                <c:pt idx="3668">
                  <c:v>41892</c:v>
                </c:pt>
                <c:pt idx="3669">
                  <c:v>41893</c:v>
                </c:pt>
                <c:pt idx="3670">
                  <c:v>41894</c:v>
                </c:pt>
                <c:pt idx="3671">
                  <c:v>41897</c:v>
                </c:pt>
                <c:pt idx="3672">
                  <c:v>41898</c:v>
                </c:pt>
                <c:pt idx="3673">
                  <c:v>41899</c:v>
                </c:pt>
                <c:pt idx="3674">
                  <c:v>41900</c:v>
                </c:pt>
                <c:pt idx="3675">
                  <c:v>41901</c:v>
                </c:pt>
                <c:pt idx="3676">
                  <c:v>41904</c:v>
                </c:pt>
                <c:pt idx="3677">
                  <c:v>41905</c:v>
                </c:pt>
                <c:pt idx="3678">
                  <c:v>41906</c:v>
                </c:pt>
                <c:pt idx="3679">
                  <c:v>41907</c:v>
                </c:pt>
                <c:pt idx="3680">
                  <c:v>41908</c:v>
                </c:pt>
                <c:pt idx="3681">
                  <c:v>41911</c:v>
                </c:pt>
                <c:pt idx="3682">
                  <c:v>41912</c:v>
                </c:pt>
                <c:pt idx="3683">
                  <c:v>41913</c:v>
                </c:pt>
                <c:pt idx="3684">
                  <c:v>41919</c:v>
                </c:pt>
                <c:pt idx="3685">
                  <c:v>41920</c:v>
                </c:pt>
                <c:pt idx="3686">
                  <c:v>41921</c:v>
                </c:pt>
                <c:pt idx="3687">
                  <c:v>41922</c:v>
                </c:pt>
                <c:pt idx="3688">
                  <c:v>41925</c:v>
                </c:pt>
                <c:pt idx="3689">
                  <c:v>41926</c:v>
                </c:pt>
                <c:pt idx="3690">
                  <c:v>41928</c:v>
                </c:pt>
                <c:pt idx="3691">
                  <c:v>41929</c:v>
                </c:pt>
                <c:pt idx="3692">
                  <c:v>41932</c:v>
                </c:pt>
                <c:pt idx="3693">
                  <c:v>41933</c:v>
                </c:pt>
                <c:pt idx="3694">
                  <c:v>41934</c:v>
                </c:pt>
                <c:pt idx="3695">
                  <c:v>41935</c:v>
                </c:pt>
                <c:pt idx="3696">
                  <c:v>41939</c:v>
                </c:pt>
                <c:pt idx="3697">
                  <c:v>41940</c:v>
                </c:pt>
                <c:pt idx="3698">
                  <c:v>41941</c:v>
                </c:pt>
                <c:pt idx="3699">
                  <c:v>41942</c:v>
                </c:pt>
                <c:pt idx="3700">
                  <c:v>41943</c:v>
                </c:pt>
                <c:pt idx="3701">
                  <c:v>41946</c:v>
                </c:pt>
                <c:pt idx="3702">
                  <c:v>41948</c:v>
                </c:pt>
                <c:pt idx="3703">
                  <c:v>41950</c:v>
                </c:pt>
                <c:pt idx="3704">
                  <c:v>41953</c:v>
                </c:pt>
                <c:pt idx="3705">
                  <c:v>41954</c:v>
                </c:pt>
                <c:pt idx="3706">
                  <c:v>41955</c:v>
                </c:pt>
                <c:pt idx="3707">
                  <c:v>41956</c:v>
                </c:pt>
                <c:pt idx="3708">
                  <c:v>41957</c:v>
                </c:pt>
                <c:pt idx="3709">
                  <c:v>41960</c:v>
                </c:pt>
                <c:pt idx="3710">
                  <c:v>41961</c:v>
                </c:pt>
                <c:pt idx="3711">
                  <c:v>41962</c:v>
                </c:pt>
                <c:pt idx="3712">
                  <c:v>41963</c:v>
                </c:pt>
                <c:pt idx="3713">
                  <c:v>41964</c:v>
                </c:pt>
                <c:pt idx="3714">
                  <c:v>41967</c:v>
                </c:pt>
                <c:pt idx="3715">
                  <c:v>41968</c:v>
                </c:pt>
                <c:pt idx="3716">
                  <c:v>41969</c:v>
                </c:pt>
                <c:pt idx="3717">
                  <c:v>41970</c:v>
                </c:pt>
                <c:pt idx="3718">
                  <c:v>41971</c:v>
                </c:pt>
                <c:pt idx="3719">
                  <c:v>41974</c:v>
                </c:pt>
                <c:pt idx="3720">
                  <c:v>41975</c:v>
                </c:pt>
                <c:pt idx="3721">
                  <c:v>41976</c:v>
                </c:pt>
                <c:pt idx="3722">
                  <c:v>41977</c:v>
                </c:pt>
                <c:pt idx="3723">
                  <c:v>41978</c:v>
                </c:pt>
                <c:pt idx="3724">
                  <c:v>41981</c:v>
                </c:pt>
                <c:pt idx="3725">
                  <c:v>41982</c:v>
                </c:pt>
                <c:pt idx="3726">
                  <c:v>41983</c:v>
                </c:pt>
                <c:pt idx="3727">
                  <c:v>41984</c:v>
                </c:pt>
                <c:pt idx="3728">
                  <c:v>41985</c:v>
                </c:pt>
                <c:pt idx="3729">
                  <c:v>41988</c:v>
                </c:pt>
                <c:pt idx="3730">
                  <c:v>41989</c:v>
                </c:pt>
                <c:pt idx="3731">
                  <c:v>41990</c:v>
                </c:pt>
                <c:pt idx="3732">
                  <c:v>41991</c:v>
                </c:pt>
                <c:pt idx="3733">
                  <c:v>41992</c:v>
                </c:pt>
                <c:pt idx="3734">
                  <c:v>41995</c:v>
                </c:pt>
                <c:pt idx="3735">
                  <c:v>41996</c:v>
                </c:pt>
                <c:pt idx="3736">
                  <c:v>41997</c:v>
                </c:pt>
                <c:pt idx="3737">
                  <c:v>41999</c:v>
                </c:pt>
                <c:pt idx="3738">
                  <c:v>42002</c:v>
                </c:pt>
                <c:pt idx="3739">
                  <c:v>42003</c:v>
                </c:pt>
                <c:pt idx="3740">
                  <c:v>42004</c:v>
                </c:pt>
                <c:pt idx="3741">
                  <c:v>42005</c:v>
                </c:pt>
                <c:pt idx="3742">
                  <c:v>42006</c:v>
                </c:pt>
                <c:pt idx="3743">
                  <c:v>42009</c:v>
                </c:pt>
                <c:pt idx="3744">
                  <c:v>42010</c:v>
                </c:pt>
                <c:pt idx="3745">
                  <c:v>42011</c:v>
                </c:pt>
                <c:pt idx="3746">
                  <c:v>42012</c:v>
                </c:pt>
                <c:pt idx="3747">
                  <c:v>42013</c:v>
                </c:pt>
                <c:pt idx="3748">
                  <c:v>42016</c:v>
                </c:pt>
                <c:pt idx="3749">
                  <c:v>42017</c:v>
                </c:pt>
                <c:pt idx="3750">
                  <c:v>42018</c:v>
                </c:pt>
                <c:pt idx="3751">
                  <c:v>42019</c:v>
                </c:pt>
                <c:pt idx="3752">
                  <c:v>42020</c:v>
                </c:pt>
                <c:pt idx="3753">
                  <c:v>42023</c:v>
                </c:pt>
                <c:pt idx="3754">
                  <c:v>42024</c:v>
                </c:pt>
                <c:pt idx="3755">
                  <c:v>42025</c:v>
                </c:pt>
                <c:pt idx="3756">
                  <c:v>42026</c:v>
                </c:pt>
                <c:pt idx="3757">
                  <c:v>42027</c:v>
                </c:pt>
                <c:pt idx="3758">
                  <c:v>42031</c:v>
                </c:pt>
                <c:pt idx="3759">
                  <c:v>42032</c:v>
                </c:pt>
                <c:pt idx="3760">
                  <c:v>42033</c:v>
                </c:pt>
                <c:pt idx="3761">
                  <c:v>42034</c:v>
                </c:pt>
                <c:pt idx="3762">
                  <c:v>42037</c:v>
                </c:pt>
                <c:pt idx="3763">
                  <c:v>42038</c:v>
                </c:pt>
                <c:pt idx="3764">
                  <c:v>42039</c:v>
                </c:pt>
                <c:pt idx="3765">
                  <c:v>42040</c:v>
                </c:pt>
                <c:pt idx="3766">
                  <c:v>42041</c:v>
                </c:pt>
                <c:pt idx="3767">
                  <c:v>42044</c:v>
                </c:pt>
                <c:pt idx="3768">
                  <c:v>42045</c:v>
                </c:pt>
                <c:pt idx="3769">
                  <c:v>42046</c:v>
                </c:pt>
                <c:pt idx="3770">
                  <c:v>42047</c:v>
                </c:pt>
                <c:pt idx="3771">
                  <c:v>42048</c:v>
                </c:pt>
                <c:pt idx="3772">
                  <c:v>42051</c:v>
                </c:pt>
                <c:pt idx="3773">
                  <c:v>42053</c:v>
                </c:pt>
                <c:pt idx="3774">
                  <c:v>42054</c:v>
                </c:pt>
                <c:pt idx="3775">
                  <c:v>42055</c:v>
                </c:pt>
                <c:pt idx="3776">
                  <c:v>42058</c:v>
                </c:pt>
                <c:pt idx="3777">
                  <c:v>42059</c:v>
                </c:pt>
                <c:pt idx="3778">
                  <c:v>42060</c:v>
                </c:pt>
                <c:pt idx="3779">
                  <c:v>42061</c:v>
                </c:pt>
                <c:pt idx="3780">
                  <c:v>42062</c:v>
                </c:pt>
                <c:pt idx="3781">
                  <c:v>42063</c:v>
                </c:pt>
                <c:pt idx="3782">
                  <c:v>42065</c:v>
                </c:pt>
                <c:pt idx="3783">
                  <c:v>42066</c:v>
                </c:pt>
                <c:pt idx="3784">
                  <c:v>42067</c:v>
                </c:pt>
                <c:pt idx="3785">
                  <c:v>42068</c:v>
                </c:pt>
                <c:pt idx="3786">
                  <c:v>42072</c:v>
                </c:pt>
                <c:pt idx="3787">
                  <c:v>42073</c:v>
                </c:pt>
                <c:pt idx="3788">
                  <c:v>42074</c:v>
                </c:pt>
                <c:pt idx="3789">
                  <c:v>42075</c:v>
                </c:pt>
                <c:pt idx="3790">
                  <c:v>42076</c:v>
                </c:pt>
                <c:pt idx="3791">
                  <c:v>42079</c:v>
                </c:pt>
                <c:pt idx="3792">
                  <c:v>42080</c:v>
                </c:pt>
                <c:pt idx="3793">
                  <c:v>42081</c:v>
                </c:pt>
                <c:pt idx="3794">
                  <c:v>42082</c:v>
                </c:pt>
                <c:pt idx="3795">
                  <c:v>42083</c:v>
                </c:pt>
                <c:pt idx="3796">
                  <c:v>42086</c:v>
                </c:pt>
                <c:pt idx="3797">
                  <c:v>42087</c:v>
                </c:pt>
                <c:pt idx="3798">
                  <c:v>42088</c:v>
                </c:pt>
                <c:pt idx="3799">
                  <c:v>42089</c:v>
                </c:pt>
                <c:pt idx="3800">
                  <c:v>42090</c:v>
                </c:pt>
                <c:pt idx="3801">
                  <c:v>42093</c:v>
                </c:pt>
                <c:pt idx="3802">
                  <c:v>42094</c:v>
                </c:pt>
                <c:pt idx="3803">
                  <c:v>42095</c:v>
                </c:pt>
                <c:pt idx="3804">
                  <c:v>42100</c:v>
                </c:pt>
                <c:pt idx="3805">
                  <c:v>42101</c:v>
                </c:pt>
                <c:pt idx="3806">
                  <c:v>42102</c:v>
                </c:pt>
                <c:pt idx="3807">
                  <c:v>42103</c:v>
                </c:pt>
                <c:pt idx="3808">
                  <c:v>42104</c:v>
                </c:pt>
                <c:pt idx="3809">
                  <c:v>42107</c:v>
                </c:pt>
                <c:pt idx="3810">
                  <c:v>42109</c:v>
                </c:pt>
                <c:pt idx="3811">
                  <c:v>42110</c:v>
                </c:pt>
                <c:pt idx="3812">
                  <c:v>42111</c:v>
                </c:pt>
                <c:pt idx="3813">
                  <c:v>42114</c:v>
                </c:pt>
                <c:pt idx="3814">
                  <c:v>42115</c:v>
                </c:pt>
                <c:pt idx="3815">
                  <c:v>42116</c:v>
                </c:pt>
                <c:pt idx="3816">
                  <c:v>42117</c:v>
                </c:pt>
                <c:pt idx="3817">
                  <c:v>42118</c:v>
                </c:pt>
                <c:pt idx="3818">
                  <c:v>42121</c:v>
                </c:pt>
                <c:pt idx="3819">
                  <c:v>42122</c:v>
                </c:pt>
                <c:pt idx="3820">
                  <c:v>42123</c:v>
                </c:pt>
                <c:pt idx="3821">
                  <c:v>42124</c:v>
                </c:pt>
                <c:pt idx="3822">
                  <c:v>42128</c:v>
                </c:pt>
                <c:pt idx="3823">
                  <c:v>42129</c:v>
                </c:pt>
                <c:pt idx="3824">
                  <c:v>42130</c:v>
                </c:pt>
                <c:pt idx="3825">
                  <c:v>42131</c:v>
                </c:pt>
                <c:pt idx="3826">
                  <c:v>42132</c:v>
                </c:pt>
                <c:pt idx="3827">
                  <c:v>42135</c:v>
                </c:pt>
                <c:pt idx="3828">
                  <c:v>42136</c:v>
                </c:pt>
                <c:pt idx="3829">
                  <c:v>42137</c:v>
                </c:pt>
                <c:pt idx="3830">
                  <c:v>42138</c:v>
                </c:pt>
                <c:pt idx="3831">
                  <c:v>42139</c:v>
                </c:pt>
                <c:pt idx="3832">
                  <c:v>42142</c:v>
                </c:pt>
                <c:pt idx="3833">
                  <c:v>42143</c:v>
                </c:pt>
                <c:pt idx="3834">
                  <c:v>42144</c:v>
                </c:pt>
                <c:pt idx="3835">
                  <c:v>42145</c:v>
                </c:pt>
                <c:pt idx="3836">
                  <c:v>42146</c:v>
                </c:pt>
                <c:pt idx="3837">
                  <c:v>42149</c:v>
                </c:pt>
                <c:pt idx="3838">
                  <c:v>42150</c:v>
                </c:pt>
                <c:pt idx="3839">
                  <c:v>42151</c:v>
                </c:pt>
                <c:pt idx="3840">
                  <c:v>42152</c:v>
                </c:pt>
                <c:pt idx="3841">
                  <c:v>42153</c:v>
                </c:pt>
                <c:pt idx="3842">
                  <c:v>42156</c:v>
                </c:pt>
                <c:pt idx="3843">
                  <c:v>42157</c:v>
                </c:pt>
                <c:pt idx="3844">
                  <c:v>42158</c:v>
                </c:pt>
                <c:pt idx="3845">
                  <c:v>42159</c:v>
                </c:pt>
                <c:pt idx="3846">
                  <c:v>42160</c:v>
                </c:pt>
                <c:pt idx="3847">
                  <c:v>42163</c:v>
                </c:pt>
                <c:pt idx="3848">
                  <c:v>42164</c:v>
                </c:pt>
                <c:pt idx="3849">
                  <c:v>42165</c:v>
                </c:pt>
                <c:pt idx="3850">
                  <c:v>42166</c:v>
                </c:pt>
                <c:pt idx="3851">
                  <c:v>42167</c:v>
                </c:pt>
                <c:pt idx="3852">
                  <c:v>42170</c:v>
                </c:pt>
                <c:pt idx="3853">
                  <c:v>42171</c:v>
                </c:pt>
                <c:pt idx="3854">
                  <c:v>42172</c:v>
                </c:pt>
                <c:pt idx="3855">
                  <c:v>42173</c:v>
                </c:pt>
                <c:pt idx="3856">
                  <c:v>42174</c:v>
                </c:pt>
                <c:pt idx="3857">
                  <c:v>42177</c:v>
                </c:pt>
                <c:pt idx="3858">
                  <c:v>42178</c:v>
                </c:pt>
                <c:pt idx="3859">
                  <c:v>42179</c:v>
                </c:pt>
                <c:pt idx="3860">
                  <c:v>42180</c:v>
                </c:pt>
                <c:pt idx="3861">
                  <c:v>42181</c:v>
                </c:pt>
                <c:pt idx="3862">
                  <c:v>42184</c:v>
                </c:pt>
                <c:pt idx="3863">
                  <c:v>42185</c:v>
                </c:pt>
                <c:pt idx="3864">
                  <c:v>42186</c:v>
                </c:pt>
                <c:pt idx="3865">
                  <c:v>42187</c:v>
                </c:pt>
                <c:pt idx="3866">
                  <c:v>42188</c:v>
                </c:pt>
                <c:pt idx="3867">
                  <c:v>42191</c:v>
                </c:pt>
                <c:pt idx="3868">
                  <c:v>42192</c:v>
                </c:pt>
                <c:pt idx="3869">
                  <c:v>42193</c:v>
                </c:pt>
                <c:pt idx="3870">
                  <c:v>42194</c:v>
                </c:pt>
                <c:pt idx="3871">
                  <c:v>42195</c:v>
                </c:pt>
                <c:pt idx="3872">
                  <c:v>42198</c:v>
                </c:pt>
                <c:pt idx="3873">
                  <c:v>42199</c:v>
                </c:pt>
                <c:pt idx="3874">
                  <c:v>42200</c:v>
                </c:pt>
                <c:pt idx="3875">
                  <c:v>42201</c:v>
                </c:pt>
                <c:pt idx="3876">
                  <c:v>42202</c:v>
                </c:pt>
                <c:pt idx="3877">
                  <c:v>42205</c:v>
                </c:pt>
                <c:pt idx="3878">
                  <c:v>42206</c:v>
                </c:pt>
                <c:pt idx="3879">
                  <c:v>42207</c:v>
                </c:pt>
                <c:pt idx="3880">
                  <c:v>42208</c:v>
                </c:pt>
                <c:pt idx="3881">
                  <c:v>42209</c:v>
                </c:pt>
                <c:pt idx="3882">
                  <c:v>42212</c:v>
                </c:pt>
                <c:pt idx="3883">
                  <c:v>42213</c:v>
                </c:pt>
                <c:pt idx="3884">
                  <c:v>42214</c:v>
                </c:pt>
                <c:pt idx="3885">
                  <c:v>42215</c:v>
                </c:pt>
                <c:pt idx="3886">
                  <c:v>42216</c:v>
                </c:pt>
                <c:pt idx="3887">
                  <c:v>42219</c:v>
                </c:pt>
                <c:pt idx="3888">
                  <c:v>42220</c:v>
                </c:pt>
                <c:pt idx="3889">
                  <c:v>42221</c:v>
                </c:pt>
                <c:pt idx="3890">
                  <c:v>42222</c:v>
                </c:pt>
                <c:pt idx="3891">
                  <c:v>42223</c:v>
                </c:pt>
                <c:pt idx="3892">
                  <c:v>42226</c:v>
                </c:pt>
                <c:pt idx="3893">
                  <c:v>42227</c:v>
                </c:pt>
                <c:pt idx="3894">
                  <c:v>42228</c:v>
                </c:pt>
                <c:pt idx="3895">
                  <c:v>42229</c:v>
                </c:pt>
                <c:pt idx="3896">
                  <c:v>42230</c:v>
                </c:pt>
                <c:pt idx="3897">
                  <c:v>42233</c:v>
                </c:pt>
                <c:pt idx="3898">
                  <c:v>42234</c:v>
                </c:pt>
                <c:pt idx="3899">
                  <c:v>42235</c:v>
                </c:pt>
                <c:pt idx="3900">
                  <c:v>42236</c:v>
                </c:pt>
                <c:pt idx="3901">
                  <c:v>42237</c:v>
                </c:pt>
                <c:pt idx="3902">
                  <c:v>42240</c:v>
                </c:pt>
                <c:pt idx="3903">
                  <c:v>42241</c:v>
                </c:pt>
                <c:pt idx="3904">
                  <c:v>42242</c:v>
                </c:pt>
                <c:pt idx="3905">
                  <c:v>42243</c:v>
                </c:pt>
                <c:pt idx="3906">
                  <c:v>42244</c:v>
                </c:pt>
                <c:pt idx="3907">
                  <c:v>42247</c:v>
                </c:pt>
                <c:pt idx="3908">
                  <c:v>42248</c:v>
                </c:pt>
                <c:pt idx="3909">
                  <c:v>42249</c:v>
                </c:pt>
                <c:pt idx="3910">
                  <c:v>42250</c:v>
                </c:pt>
                <c:pt idx="3911">
                  <c:v>42251</c:v>
                </c:pt>
                <c:pt idx="3912">
                  <c:v>42254</c:v>
                </c:pt>
                <c:pt idx="3913">
                  <c:v>42255</c:v>
                </c:pt>
                <c:pt idx="3914">
                  <c:v>42256</c:v>
                </c:pt>
                <c:pt idx="3915">
                  <c:v>42257</c:v>
                </c:pt>
                <c:pt idx="3916">
                  <c:v>42258</c:v>
                </c:pt>
                <c:pt idx="3917">
                  <c:v>42261</c:v>
                </c:pt>
                <c:pt idx="3918">
                  <c:v>42262</c:v>
                </c:pt>
                <c:pt idx="3919">
                  <c:v>42263</c:v>
                </c:pt>
                <c:pt idx="3920">
                  <c:v>42265</c:v>
                </c:pt>
                <c:pt idx="3921">
                  <c:v>42268</c:v>
                </c:pt>
                <c:pt idx="3922">
                  <c:v>42269</c:v>
                </c:pt>
                <c:pt idx="3923">
                  <c:v>42270</c:v>
                </c:pt>
                <c:pt idx="3924">
                  <c:v>42271</c:v>
                </c:pt>
                <c:pt idx="3925">
                  <c:v>42275</c:v>
                </c:pt>
                <c:pt idx="3926">
                  <c:v>42276</c:v>
                </c:pt>
                <c:pt idx="3927">
                  <c:v>42277</c:v>
                </c:pt>
                <c:pt idx="3928">
                  <c:v>42278</c:v>
                </c:pt>
                <c:pt idx="3929">
                  <c:v>42282</c:v>
                </c:pt>
                <c:pt idx="3930">
                  <c:v>42283</c:v>
                </c:pt>
                <c:pt idx="3931">
                  <c:v>42284</c:v>
                </c:pt>
                <c:pt idx="3932">
                  <c:v>42285</c:v>
                </c:pt>
                <c:pt idx="3933">
                  <c:v>42286</c:v>
                </c:pt>
                <c:pt idx="3934">
                  <c:v>42289</c:v>
                </c:pt>
                <c:pt idx="3935">
                  <c:v>42290</c:v>
                </c:pt>
                <c:pt idx="3936">
                  <c:v>42291</c:v>
                </c:pt>
                <c:pt idx="3937">
                  <c:v>42292</c:v>
                </c:pt>
                <c:pt idx="3938">
                  <c:v>42293</c:v>
                </c:pt>
                <c:pt idx="3939">
                  <c:v>42296</c:v>
                </c:pt>
                <c:pt idx="3940">
                  <c:v>42297</c:v>
                </c:pt>
                <c:pt idx="3941">
                  <c:v>42298</c:v>
                </c:pt>
                <c:pt idx="3942">
                  <c:v>42300</c:v>
                </c:pt>
                <c:pt idx="3943">
                  <c:v>42303</c:v>
                </c:pt>
                <c:pt idx="3944">
                  <c:v>42304</c:v>
                </c:pt>
                <c:pt idx="3945">
                  <c:v>42305</c:v>
                </c:pt>
                <c:pt idx="3946">
                  <c:v>42306</c:v>
                </c:pt>
                <c:pt idx="3947">
                  <c:v>42307</c:v>
                </c:pt>
                <c:pt idx="3948">
                  <c:v>42310</c:v>
                </c:pt>
                <c:pt idx="3949">
                  <c:v>42311</c:v>
                </c:pt>
                <c:pt idx="3950">
                  <c:v>42312</c:v>
                </c:pt>
                <c:pt idx="3951">
                  <c:v>42313</c:v>
                </c:pt>
                <c:pt idx="3952">
                  <c:v>42314</c:v>
                </c:pt>
                <c:pt idx="3953">
                  <c:v>42317</c:v>
                </c:pt>
                <c:pt idx="3954">
                  <c:v>42318</c:v>
                </c:pt>
                <c:pt idx="3955">
                  <c:v>42319</c:v>
                </c:pt>
                <c:pt idx="3956">
                  <c:v>42321</c:v>
                </c:pt>
                <c:pt idx="3957">
                  <c:v>42324</c:v>
                </c:pt>
                <c:pt idx="3958">
                  <c:v>42325</c:v>
                </c:pt>
                <c:pt idx="3959">
                  <c:v>42326</c:v>
                </c:pt>
                <c:pt idx="3960">
                  <c:v>42327</c:v>
                </c:pt>
                <c:pt idx="3961">
                  <c:v>42328</c:v>
                </c:pt>
                <c:pt idx="3962">
                  <c:v>42331</c:v>
                </c:pt>
                <c:pt idx="3963">
                  <c:v>42332</c:v>
                </c:pt>
                <c:pt idx="3964">
                  <c:v>42334</c:v>
                </c:pt>
                <c:pt idx="3965">
                  <c:v>42335</c:v>
                </c:pt>
                <c:pt idx="3966">
                  <c:v>42338</c:v>
                </c:pt>
                <c:pt idx="3967">
                  <c:v>42339</c:v>
                </c:pt>
                <c:pt idx="3968">
                  <c:v>42340</c:v>
                </c:pt>
                <c:pt idx="3969">
                  <c:v>42341</c:v>
                </c:pt>
                <c:pt idx="3970">
                  <c:v>42342</c:v>
                </c:pt>
                <c:pt idx="3971">
                  <c:v>42345</c:v>
                </c:pt>
                <c:pt idx="3972">
                  <c:v>42346</c:v>
                </c:pt>
                <c:pt idx="3973">
                  <c:v>42347</c:v>
                </c:pt>
                <c:pt idx="3974">
                  <c:v>42348</c:v>
                </c:pt>
                <c:pt idx="3975">
                  <c:v>42349</c:v>
                </c:pt>
                <c:pt idx="3976">
                  <c:v>42352</c:v>
                </c:pt>
                <c:pt idx="3977">
                  <c:v>42353</c:v>
                </c:pt>
                <c:pt idx="3978">
                  <c:v>42354</c:v>
                </c:pt>
                <c:pt idx="3979">
                  <c:v>42355</c:v>
                </c:pt>
                <c:pt idx="3980">
                  <c:v>42356</c:v>
                </c:pt>
                <c:pt idx="3981">
                  <c:v>42359</c:v>
                </c:pt>
                <c:pt idx="3982">
                  <c:v>42360</c:v>
                </c:pt>
                <c:pt idx="3983">
                  <c:v>42361</c:v>
                </c:pt>
                <c:pt idx="3984">
                  <c:v>42362</c:v>
                </c:pt>
                <c:pt idx="3985">
                  <c:v>42366</c:v>
                </c:pt>
                <c:pt idx="3986">
                  <c:v>42367</c:v>
                </c:pt>
                <c:pt idx="3987">
                  <c:v>42368</c:v>
                </c:pt>
                <c:pt idx="3988">
                  <c:v>42369</c:v>
                </c:pt>
                <c:pt idx="3989">
                  <c:v>42370</c:v>
                </c:pt>
                <c:pt idx="3990">
                  <c:v>42373</c:v>
                </c:pt>
                <c:pt idx="3991">
                  <c:v>42374</c:v>
                </c:pt>
                <c:pt idx="3992">
                  <c:v>42375</c:v>
                </c:pt>
                <c:pt idx="3993">
                  <c:v>42376</c:v>
                </c:pt>
                <c:pt idx="3994">
                  <c:v>42377</c:v>
                </c:pt>
                <c:pt idx="3995">
                  <c:v>42380</c:v>
                </c:pt>
                <c:pt idx="3996">
                  <c:v>42381</c:v>
                </c:pt>
                <c:pt idx="3997">
                  <c:v>42382</c:v>
                </c:pt>
                <c:pt idx="3998">
                  <c:v>42383</c:v>
                </c:pt>
                <c:pt idx="3999">
                  <c:v>42384</c:v>
                </c:pt>
                <c:pt idx="4000">
                  <c:v>42387</c:v>
                </c:pt>
                <c:pt idx="4001">
                  <c:v>42388</c:v>
                </c:pt>
                <c:pt idx="4002">
                  <c:v>42389</c:v>
                </c:pt>
                <c:pt idx="4003">
                  <c:v>42390</c:v>
                </c:pt>
                <c:pt idx="4004">
                  <c:v>42391</c:v>
                </c:pt>
                <c:pt idx="4005">
                  <c:v>42394</c:v>
                </c:pt>
                <c:pt idx="4006">
                  <c:v>42396</c:v>
                </c:pt>
                <c:pt idx="4007">
                  <c:v>42397</c:v>
                </c:pt>
                <c:pt idx="4008">
                  <c:v>42398</c:v>
                </c:pt>
                <c:pt idx="4009">
                  <c:v>42401</c:v>
                </c:pt>
                <c:pt idx="4010">
                  <c:v>42402</c:v>
                </c:pt>
                <c:pt idx="4011">
                  <c:v>42403</c:v>
                </c:pt>
                <c:pt idx="4012">
                  <c:v>42404</c:v>
                </c:pt>
                <c:pt idx="4013">
                  <c:v>42405</c:v>
                </c:pt>
                <c:pt idx="4014">
                  <c:v>42408</c:v>
                </c:pt>
                <c:pt idx="4015">
                  <c:v>42409</c:v>
                </c:pt>
                <c:pt idx="4016">
                  <c:v>42410</c:v>
                </c:pt>
                <c:pt idx="4017">
                  <c:v>42411</c:v>
                </c:pt>
                <c:pt idx="4018">
                  <c:v>42412</c:v>
                </c:pt>
                <c:pt idx="4019">
                  <c:v>42415</c:v>
                </c:pt>
                <c:pt idx="4020">
                  <c:v>42416</c:v>
                </c:pt>
                <c:pt idx="4021">
                  <c:v>42417</c:v>
                </c:pt>
                <c:pt idx="4022">
                  <c:v>42418</c:v>
                </c:pt>
                <c:pt idx="4023">
                  <c:v>42419</c:v>
                </c:pt>
                <c:pt idx="4024">
                  <c:v>42422</c:v>
                </c:pt>
                <c:pt idx="4025">
                  <c:v>42423</c:v>
                </c:pt>
                <c:pt idx="4026">
                  <c:v>42424</c:v>
                </c:pt>
                <c:pt idx="4027">
                  <c:v>42425</c:v>
                </c:pt>
                <c:pt idx="4028">
                  <c:v>42426</c:v>
                </c:pt>
                <c:pt idx="4029">
                  <c:v>42429</c:v>
                </c:pt>
                <c:pt idx="4030">
                  <c:v>42430</c:v>
                </c:pt>
                <c:pt idx="4031">
                  <c:v>42431</c:v>
                </c:pt>
                <c:pt idx="4032">
                  <c:v>42432</c:v>
                </c:pt>
                <c:pt idx="4033">
                  <c:v>42433</c:v>
                </c:pt>
                <c:pt idx="4034">
                  <c:v>42437</c:v>
                </c:pt>
                <c:pt idx="4035">
                  <c:v>42438</c:v>
                </c:pt>
                <c:pt idx="4036">
                  <c:v>42439</c:v>
                </c:pt>
                <c:pt idx="4037">
                  <c:v>42440</c:v>
                </c:pt>
                <c:pt idx="4038">
                  <c:v>42443</c:v>
                </c:pt>
                <c:pt idx="4039">
                  <c:v>42444</c:v>
                </c:pt>
                <c:pt idx="4040">
                  <c:v>42445</c:v>
                </c:pt>
                <c:pt idx="4041">
                  <c:v>42446</c:v>
                </c:pt>
                <c:pt idx="4042">
                  <c:v>42447</c:v>
                </c:pt>
                <c:pt idx="4043">
                  <c:v>42450</c:v>
                </c:pt>
                <c:pt idx="4044">
                  <c:v>42451</c:v>
                </c:pt>
                <c:pt idx="4045">
                  <c:v>42452</c:v>
                </c:pt>
                <c:pt idx="4046">
                  <c:v>42457</c:v>
                </c:pt>
                <c:pt idx="4047">
                  <c:v>42458</c:v>
                </c:pt>
                <c:pt idx="4048">
                  <c:v>42459</c:v>
                </c:pt>
                <c:pt idx="4049">
                  <c:v>42460</c:v>
                </c:pt>
                <c:pt idx="4050">
                  <c:v>42461</c:v>
                </c:pt>
                <c:pt idx="4051">
                  <c:v>42464</c:v>
                </c:pt>
                <c:pt idx="4052">
                  <c:v>42465</c:v>
                </c:pt>
                <c:pt idx="4053">
                  <c:v>42466</c:v>
                </c:pt>
                <c:pt idx="4054">
                  <c:v>42467</c:v>
                </c:pt>
                <c:pt idx="4055">
                  <c:v>42468</c:v>
                </c:pt>
                <c:pt idx="4056">
                  <c:v>42471</c:v>
                </c:pt>
                <c:pt idx="4057">
                  <c:v>42472</c:v>
                </c:pt>
                <c:pt idx="4058">
                  <c:v>42473</c:v>
                </c:pt>
                <c:pt idx="4059">
                  <c:v>42478</c:v>
                </c:pt>
                <c:pt idx="4060">
                  <c:v>42480</c:v>
                </c:pt>
                <c:pt idx="4061">
                  <c:v>42481</c:v>
                </c:pt>
                <c:pt idx="4062">
                  <c:v>42482</c:v>
                </c:pt>
                <c:pt idx="4063">
                  <c:v>42485</c:v>
                </c:pt>
                <c:pt idx="4064">
                  <c:v>42486</c:v>
                </c:pt>
                <c:pt idx="4065">
                  <c:v>42487</c:v>
                </c:pt>
                <c:pt idx="4066">
                  <c:v>42488</c:v>
                </c:pt>
                <c:pt idx="4067">
                  <c:v>42489</c:v>
                </c:pt>
                <c:pt idx="4068">
                  <c:v>42492</c:v>
                </c:pt>
                <c:pt idx="4069">
                  <c:v>42493</c:v>
                </c:pt>
                <c:pt idx="4070">
                  <c:v>42494</c:v>
                </c:pt>
                <c:pt idx="4071">
                  <c:v>42495</c:v>
                </c:pt>
                <c:pt idx="4072">
                  <c:v>42496</c:v>
                </c:pt>
                <c:pt idx="4073">
                  <c:v>42499</c:v>
                </c:pt>
                <c:pt idx="4074">
                  <c:v>42500</c:v>
                </c:pt>
                <c:pt idx="4075">
                  <c:v>42501</c:v>
                </c:pt>
                <c:pt idx="4076">
                  <c:v>42502</c:v>
                </c:pt>
                <c:pt idx="4077">
                  <c:v>42503</c:v>
                </c:pt>
                <c:pt idx="4078">
                  <c:v>42506</c:v>
                </c:pt>
                <c:pt idx="4079">
                  <c:v>42507</c:v>
                </c:pt>
                <c:pt idx="4080">
                  <c:v>42508</c:v>
                </c:pt>
                <c:pt idx="4081">
                  <c:v>42509</c:v>
                </c:pt>
                <c:pt idx="4082">
                  <c:v>42510</c:v>
                </c:pt>
                <c:pt idx="4083">
                  <c:v>42513</c:v>
                </c:pt>
                <c:pt idx="4084">
                  <c:v>42514</c:v>
                </c:pt>
                <c:pt idx="4085">
                  <c:v>42515</c:v>
                </c:pt>
                <c:pt idx="4086">
                  <c:v>42516</c:v>
                </c:pt>
                <c:pt idx="4087">
                  <c:v>42517</c:v>
                </c:pt>
                <c:pt idx="4088">
                  <c:v>42520</c:v>
                </c:pt>
                <c:pt idx="4089">
                  <c:v>42521</c:v>
                </c:pt>
                <c:pt idx="4090">
                  <c:v>42522</c:v>
                </c:pt>
                <c:pt idx="4091">
                  <c:v>42523</c:v>
                </c:pt>
                <c:pt idx="4092">
                  <c:v>42524</c:v>
                </c:pt>
                <c:pt idx="4093">
                  <c:v>42527</c:v>
                </c:pt>
                <c:pt idx="4094">
                  <c:v>42528</c:v>
                </c:pt>
                <c:pt idx="4095">
                  <c:v>42529</c:v>
                </c:pt>
                <c:pt idx="4096">
                  <c:v>42530</c:v>
                </c:pt>
                <c:pt idx="4097">
                  <c:v>42531</c:v>
                </c:pt>
                <c:pt idx="4098">
                  <c:v>42534</c:v>
                </c:pt>
                <c:pt idx="4099">
                  <c:v>42535</c:v>
                </c:pt>
                <c:pt idx="4100">
                  <c:v>42536</c:v>
                </c:pt>
                <c:pt idx="4101">
                  <c:v>42537</c:v>
                </c:pt>
                <c:pt idx="4102">
                  <c:v>42538</c:v>
                </c:pt>
                <c:pt idx="4103">
                  <c:v>42541</c:v>
                </c:pt>
                <c:pt idx="4104">
                  <c:v>42542</c:v>
                </c:pt>
                <c:pt idx="4105">
                  <c:v>42543</c:v>
                </c:pt>
                <c:pt idx="4106">
                  <c:v>42544</c:v>
                </c:pt>
                <c:pt idx="4107">
                  <c:v>42545</c:v>
                </c:pt>
                <c:pt idx="4108">
                  <c:v>42548</c:v>
                </c:pt>
                <c:pt idx="4109">
                  <c:v>42549</c:v>
                </c:pt>
                <c:pt idx="4110">
                  <c:v>42550</c:v>
                </c:pt>
                <c:pt idx="4111">
                  <c:v>42551</c:v>
                </c:pt>
                <c:pt idx="4112">
                  <c:v>42552</c:v>
                </c:pt>
                <c:pt idx="4113">
                  <c:v>42555</c:v>
                </c:pt>
                <c:pt idx="4114">
                  <c:v>42556</c:v>
                </c:pt>
                <c:pt idx="4115">
                  <c:v>42558</c:v>
                </c:pt>
                <c:pt idx="4116">
                  <c:v>42559</c:v>
                </c:pt>
                <c:pt idx="4117">
                  <c:v>42562</c:v>
                </c:pt>
                <c:pt idx="4118">
                  <c:v>42563</c:v>
                </c:pt>
                <c:pt idx="4119">
                  <c:v>42564</c:v>
                </c:pt>
                <c:pt idx="4120">
                  <c:v>42565</c:v>
                </c:pt>
                <c:pt idx="4121">
                  <c:v>42566</c:v>
                </c:pt>
                <c:pt idx="4122">
                  <c:v>42569</c:v>
                </c:pt>
                <c:pt idx="4123">
                  <c:v>42570</c:v>
                </c:pt>
                <c:pt idx="4124">
                  <c:v>42571</c:v>
                </c:pt>
                <c:pt idx="4125">
                  <c:v>42572</c:v>
                </c:pt>
                <c:pt idx="4126">
                  <c:v>42573</c:v>
                </c:pt>
                <c:pt idx="4127">
                  <c:v>42576</c:v>
                </c:pt>
                <c:pt idx="4128">
                  <c:v>42577</c:v>
                </c:pt>
                <c:pt idx="4129">
                  <c:v>42578</c:v>
                </c:pt>
                <c:pt idx="4130">
                  <c:v>42579</c:v>
                </c:pt>
                <c:pt idx="4131">
                  <c:v>42580</c:v>
                </c:pt>
                <c:pt idx="4132">
                  <c:v>42583</c:v>
                </c:pt>
                <c:pt idx="4133">
                  <c:v>42584</c:v>
                </c:pt>
                <c:pt idx="4134">
                  <c:v>42585</c:v>
                </c:pt>
                <c:pt idx="4135">
                  <c:v>42586</c:v>
                </c:pt>
                <c:pt idx="4136">
                  <c:v>42587</c:v>
                </c:pt>
                <c:pt idx="4137">
                  <c:v>42590</c:v>
                </c:pt>
                <c:pt idx="4138">
                  <c:v>42591</c:v>
                </c:pt>
                <c:pt idx="4139">
                  <c:v>42592</c:v>
                </c:pt>
                <c:pt idx="4140">
                  <c:v>42593</c:v>
                </c:pt>
                <c:pt idx="4141">
                  <c:v>42594</c:v>
                </c:pt>
                <c:pt idx="4142">
                  <c:v>42598</c:v>
                </c:pt>
                <c:pt idx="4143">
                  <c:v>42599</c:v>
                </c:pt>
                <c:pt idx="4144">
                  <c:v>42600</c:v>
                </c:pt>
                <c:pt idx="4145">
                  <c:v>42601</c:v>
                </c:pt>
                <c:pt idx="4146">
                  <c:v>42604</c:v>
                </c:pt>
                <c:pt idx="4147">
                  <c:v>42605</c:v>
                </c:pt>
                <c:pt idx="4148">
                  <c:v>42606</c:v>
                </c:pt>
                <c:pt idx="4149">
                  <c:v>42607</c:v>
                </c:pt>
                <c:pt idx="4150">
                  <c:v>42608</c:v>
                </c:pt>
                <c:pt idx="4151">
                  <c:v>42611</c:v>
                </c:pt>
                <c:pt idx="4152">
                  <c:v>42612</c:v>
                </c:pt>
                <c:pt idx="4153">
                  <c:v>42613</c:v>
                </c:pt>
                <c:pt idx="4154">
                  <c:v>42614</c:v>
                </c:pt>
                <c:pt idx="4155">
                  <c:v>42615</c:v>
                </c:pt>
                <c:pt idx="4156">
                  <c:v>42619</c:v>
                </c:pt>
                <c:pt idx="4157">
                  <c:v>42620</c:v>
                </c:pt>
                <c:pt idx="4158">
                  <c:v>42621</c:v>
                </c:pt>
                <c:pt idx="4159">
                  <c:v>42622</c:v>
                </c:pt>
                <c:pt idx="4160">
                  <c:v>42625</c:v>
                </c:pt>
                <c:pt idx="4161">
                  <c:v>42627</c:v>
                </c:pt>
                <c:pt idx="4162">
                  <c:v>42628</c:v>
                </c:pt>
                <c:pt idx="4163">
                  <c:v>42629</c:v>
                </c:pt>
                <c:pt idx="4164">
                  <c:v>42632</c:v>
                </c:pt>
                <c:pt idx="4165">
                  <c:v>42633</c:v>
                </c:pt>
                <c:pt idx="4166">
                  <c:v>42634</c:v>
                </c:pt>
                <c:pt idx="4167">
                  <c:v>42635</c:v>
                </c:pt>
                <c:pt idx="4168">
                  <c:v>42636</c:v>
                </c:pt>
                <c:pt idx="4169">
                  <c:v>42639</c:v>
                </c:pt>
                <c:pt idx="4170">
                  <c:v>42640</c:v>
                </c:pt>
                <c:pt idx="4171">
                  <c:v>42641</c:v>
                </c:pt>
                <c:pt idx="4172">
                  <c:v>42642</c:v>
                </c:pt>
                <c:pt idx="4173">
                  <c:v>42643</c:v>
                </c:pt>
                <c:pt idx="4174">
                  <c:v>42646</c:v>
                </c:pt>
                <c:pt idx="4175">
                  <c:v>42647</c:v>
                </c:pt>
                <c:pt idx="4176">
                  <c:v>42648</c:v>
                </c:pt>
                <c:pt idx="4177">
                  <c:v>42649</c:v>
                </c:pt>
                <c:pt idx="4178">
                  <c:v>42650</c:v>
                </c:pt>
                <c:pt idx="4179">
                  <c:v>42653</c:v>
                </c:pt>
                <c:pt idx="4180">
                  <c:v>42656</c:v>
                </c:pt>
                <c:pt idx="4181">
                  <c:v>42657</c:v>
                </c:pt>
                <c:pt idx="4182">
                  <c:v>42660</c:v>
                </c:pt>
                <c:pt idx="4183">
                  <c:v>42661</c:v>
                </c:pt>
                <c:pt idx="4184">
                  <c:v>42662</c:v>
                </c:pt>
                <c:pt idx="4185">
                  <c:v>42663</c:v>
                </c:pt>
                <c:pt idx="4186">
                  <c:v>42664</c:v>
                </c:pt>
                <c:pt idx="4187">
                  <c:v>42667</c:v>
                </c:pt>
                <c:pt idx="4188">
                  <c:v>42668</c:v>
                </c:pt>
                <c:pt idx="4189">
                  <c:v>42669</c:v>
                </c:pt>
                <c:pt idx="4190">
                  <c:v>42670</c:v>
                </c:pt>
                <c:pt idx="4191">
                  <c:v>42671</c:v>
                </c:pt>
                <c:pt idx="4192">
                  <c:v>42673</c:v>
                </c:pt>
                <c:pt idx="4193">
                  <c:v>42675</c:v>
                </c:pt>
                <c:pt idx="4194">
                  <c:v>42676</c:v>
                </c:pt>
                <c:pt idx="4195">
                  <c:v>42677</c:v>
                </c:pt>
                <c:pt idx="4196">
                  <c:v>42678</c:v>
                </c:pt>
                <c:pt idx="4197">
                  <c:v>42681</c:v>
                </c:pt>
                <c:pt idx="4198">
                  <c:v>42682</c:v>
                </c:pt>
                <c:pt idx="4199">
                  <c:v>42683</c:v>
                </c:pt>
                <c:pt idx="4200">
                  <c:v>42684</c:v>
                </c:pt>
                <c:pt idx="4201">
                  <c:v>42685</c:v>
                </c:pt>
                <c:pt idx="4202">
                  <c:v>42689</c:v>
                </c:pt>
                <c:pt idx="4203">
                  <c:v>42690</c:v>
                </c:pt>
                <c:pt idx="4204">
                  <c:v>42691</c:v>
                </c:pt>
                <c:pt idx="4205">
                  <c:v>42692</c:v>
                </c:pt>
                <c:pt idx="4206">
                  <c:v>42695</c:v>
                </c:pt>
                <c:pt idx="4207">
                  <c:v>42696</c:v>
                </c:pt>
                <c:pt idx="4208">
                  <c:v>42697</c:v>
                </c:pt>
                <c:pt idx="4209">
                  <c:v>42698</c:v>
                </c:pt>
                <c:pt idx="4210">
                  <c:v>42699</c:v>
                </c:pt>
                <c:pt idx="4211">
                  <c:v>42702</c:v>
                </c:pt>
                <c:pt idx="4212">
                  <c:v>42703</c:v>
                </c:pt>
                <c:pt idx="4213">
                  <c:v>42704</c:v>
                </c:pt>
                <c:pt idx="4214">
                  <c:v>42705</c:v>
                </c:pt>
                <c:pt idx="4215">
                  <c:v>42706</c:v>
                </c:pt>
                <c:pt idx="4216">
                  <c:v>42709</c:v>
                </c:pt>
                <c:pt idx="4217">
                  <c:v>42710</c:v>
                </c:pt>
                <c:pt idx="4218">
                  <c:v>42711</c:v>
                </c:pt>
                <c:pt idx="4219">
                  <c:v>42712</c:v>
                </c:pt>
                <c:pt idx="4220">
                  <c:v>42713</c:v>
                </c:pt>
                <c:pt idx="4221">
                  <c:v>42716</c:v>
                </c:pt>
                <c:pt idx="4222">
                  <c:v>42717</c:v>
                </c:pt>
                <c:pt idx="4223">
                  <c:v>42718</c:v>
                </c:pt>
                <c:pt idx="4224">
                  <c:v>42719</c:v>
                </c:pt>
                <c:pt idx="4225">
                  <c:v>42720</c:v>
                </c:pt>
                <c:pt idx="4226">
                  <c:v>42723</c:v>
                </c:pt>
                <c:pt idx="4227">
                  <c:v>42724</c:v>
                </c:pt>
                <c:pt idx="4228">
                  <c:v>42725</c:v>
                </c:pt>
                <c:pt idx="4229">
                  <c:v>42726</c:v>
                </c:pt>
                <c:pt idx="4230">
                  <c:v>42727</c:v>
                </c:pt>
                <c:pt idx="4231">
                  <c:v>42730</c:v>
                </c:pt>
                <c:pt idx="4232">
                  <c:v>42731</c:v>
                </c:pt>
                <c:pt idx="4233">
                  <c:v>42732</c:v>
                </c:pt>
                <c:pt idx="4234">
                  <c:v>42733</c:v>
                </c:pt>
                <c:pt idx="4235">
                  <c:v>42734</c:v>
                </c:pt>
                <c:pt idx="4236">
                  <c:v>42737</c:v>
                </c:pt>
                <c:pt idx="4237">
                  <c:v>42738</c:v>
                </c:pt>
                <c:pt idx="4238">
                  <c:v>42739</c:v>
                </c:pt>
                <c:pt idx="4239">
                  <c:v>42740</c:v>
                </c:pt>
                <c:pt idx="4240">
                  <c:v>42741</c:v>
                </c:pt>
                <c:pt idx="4241">
                  <c:v>42744</c:v>
                </c:pt>
                <c:pt idx="4242">
                  <c:v>42745</c:v>
                </c:pt>
                <c:pt idx="4243">
                  <c:v>42746</c:v>
                </c:pt>
                <c:pt idx="4244">
                  <c:v>42747</c:v>
                </c:pt>
                <c:pt idx="4245">
                  <c:v>42748</c:v>
                </c:pt>
                <c:pt idx="4246">
                  <c:v>42751</c:v>
                </c:pt>
                <c:pt idx="4247">
                  <c:v>42752</c:v>
                </c:pt>
                <c:pt idx="4248">
                  <c:v>42753</c:v>
                </c:pt>
                <c:pt idx="4249">
                  <c:v>42754</c:v>
                </c:pt>
                <c:pt idx="4250">
                  <c:v>42755</c:v>
                </c:pt>
                <c:pt idx="4251">
                  <c:v>42758</c:v>
                </c:pt>
                <c:pt idx="4252">
                  <c:v>42759</c:v>
                </c:pt>
                <c:pt idx="4253">
                  <c:v>42760</c:v>
                </c:pt>
                <c:pt idx="4254">
                  <c:v>42762</c:v>
                </c:pt>
                <c:pt idx="4255">
                  <c:v>42765</c:v>
                </c:pt>
                <c:pt idx="4256">
                  <c:v>42766</c:v>
                </c:pt>
                <c:pt idx="4257">
                  <c:v>42767</c:v>
                </c:pt>
                <c:pt idx="4258">
                  <c:v>42768</c:v>
                </c:pt>
                <c:pt idx="4259">
                  <c:v>42769</c:v>
                </c:pt>
                <c:pt idx="4260">
                  <c:v>42772</c:v>
                </c:pt>
                <c:pt idx="4261">
                  <c:v>42773</c:v>
                </c:pt>
                <c:pt idx="4262">
                  <c:v>42774</c:v>
                </c:pt>
                <c:pt idx="4263">
                  <c:v>42775</c:v>
                </c:pt>
                <c:pt idx="4264">
                  <c:v>42776</c:v>
                </c:pt>
                <c:pt idx="4265">
                  <c:v>42779</c:v>
                </c:pt>
                <c:pt idx="4266">
                  <c:v>42780</c:v>
                </c:pt>
                <c:pt idx="4267">
                  <c:v>42781</c:v>
                </c:pt>
                <c:pt idx="4268">
                  <c:v>42782</c:v>
                </c:pt>
                <c:pt idx="4269">
                  <c:v>42783</c:v>
                </c:pt>
                <c:pt idx="4270">
                  <c:v>42786</c:v>
                </c:pt>
                <c:pt idx="4271">
                  <c:v>42787</c:v>
                </c:pt>
                <c:pt idx="4272">
                  <c:v>42788</c:v>
                </c:pt>
                <c:pt idx="4273">
                  <c:v>42789</c:v>
                </c:pt>
                <c:pt idx="4274">
                  <c:v>42793</c:v>
                </c:pt>
                <c:pt idx="4275">
                  <c:v>42794</c:v>
                </c:pt>
                <c:pt idx="4276">
                  <c:v>42795</c:v>
                </c:pt>
                <c:pt idx="4277">
                  <c:v>42796</c:v>
                </c:pt>
                <c:pt idx="4278">
                  <c:v>42797</c:v>
                </c:pt>
                <c:pt idx="4279">
                  <c:v>42800</c:v>
                </c:pt>
                <c:pt idx="4280">
                  <c:v>42801</c:v>
                </c:pt>
                <c:pt idx="4281">
                  <c:v>42802</c:v>
                </c:pt>
                <c:pt idx="4282">
                  <c:v>42803</c:v>
                </c:pt>
                <c:pt idx="4283">
                  <c:v>42804</c:v>
                </c:pt>
                <c:pt idx="4284">
                  <c:v>42808</c:v>
                </c:pt>
                <c:pt idx="4285">
                  <c:v>42809</c:v>
                </c:pt>
                <c:pt idx="4286">
                  <c:v>42810</c:v>
                </c:pt>
                <c:pt idx="4287">
                  <c:v>42811</c:v>
                </c:pt>
                <c:pt idx="4288">
                  <c:v>42814</c:v>
                </c:pt>
                <c:pt idx="4289">
                  <c:v>42815</c:v>
                </c:pt>
                <c:pt idx="4290">
                  <c:v>42816</c:v>
                </c:pt>
                <c:pt idx="4291">
                  <c:v>42817</c:v>
                </c:pt>
                <c:pt idx="4292">
                  <c:v>42818</c:v>
                </c:pt>
                <c:pt idx="4293">
                  <c:v>42821</c:v>
                </c:pt>
                <c:pt idx="4294">
                  <c:v>42822</c:v>
                </c:pt>
                <c:pt idx="4295">
                  <c:v>42823</c:v>
                </c:pt>
                <c:pt idx="4296">
                  <c:v>42824</c:v>
                </c:pt>
                <c:pt idx="4297">
                  <c:v>42825</c:v>
                </c:pt>
                <c:pt idx="4298">
                  <c:v>42828</c:v>
                </c:pt>
                <c:pt idx="4299">
                  <c:v>42830</c:v>
                </c:pt>
                <c:pt idx="4300">
                  <c:v>42831</c:v>
                </c:pt>
                <c:pt idx="4301">
                  <c:v>42832</c:v>
                </c:pt>
                <c:pt idx="4302">
                  <c:v>42835</c:v>
                </c:pt>
                <c:pt idx="4303">
                  <c:v>42836</c:v>
                </c:pt>
                <c:pt idx="4304">
                  <c:v>42837</c:v>
                </c:pt>
                <c:pt idx="4305">
                  <c:v>42838</c:v>
                </c:pt>
                <c:pt idx="4306">
                  <c:v>42842</c:v>
                </c:pt>
                <c:pt idx="4307">
                  <c:v>42843</c:v>
                </c:pt>
                <c:pt idx="4308">
                  <c:v>42844</c:v>
                </c:pt>
                <c:pt idx="4309">
                  <c:v>42845</c:v>
                </c:pt>
                <c:pt idx="4310">
                  <c:v>42846</c:v>
                </c:pt>
                <c:pt idx="4311">
                  <c:v>42849</c:v>
                </c:pt>
                <c:pt idx="4312">
                  <c:v>42850</c:v>
                </c:pt>
                <c:pt idx="4313">
                  <c:v>42851</c:v>
                </c:pt>
                <c:pt idx="4314">
                  <c:v>42852</c:v>
                </c:pt>
                <c:pt idx="4315">
                  <c:v>42853</c:v>
                </c:pt>
                <c:pt idx="4316">
                  <c:v>42857</c:v>
                </c:pt>
                <c:pt idx="4317">
                  <c:v>42858</c:v>
                </c:pt>
                <c:pt idx="4318">
                  <c:v>42859</c:v>
                </c:pt>
                <c:pt idx="4319">
                  <c:v>42860</c:v>
                </c:pt>
                <c:pt idx="4320">
                  <c:v>42863</c:v>
                </c:pt>
                <c:pt idx="4321">
                  <c:v>42864</c:v>
                </c:pt>
                <c:pt idx="4322">
                  <c:v>42865</c:v>
                </c:pt>
                <c:pt idx="4323">
                  <c:v>42866</c:v>
                </c:pt>
                <c:pt idx="4324">
                  <c:v>42867</c:v>
                </c:pt>
                <c:pt idx="4325">
                  <c:v>42870</c:v>
                </c:pt>
                <c:pt idx="4326">
                  <c:v>42871</c:v>
                </c:pt>
                <c:pt idx="4327">
                  <c:v>42872</c:v>
                </c:pt>
                <c:pt idx="4328">
                  <c:v>42873</c:v>
                </c:pt>
                <c:pt idx="4329">
                  <c:v>42874</c:v>
                </c:pt>
                <c:pt idx="4330">
                  <c:v>42877</c:v>
                </c:pt>
                <c:pt idx="4331">
                  <c:v>42878</c:v>
                </c:pt>
                <c:pt idx="4332">
                  <c:v>42879</c:v>
                </c:pt>
                <c:pt idx="4333">
                  <c:v>42880</c:v>
                </c:pt>
                <c:pt idx="4334">
                  <c:v>42881</c:v>
                </c:pt>
                <c:pt idx="4335">
                  <c:v>42884</c:v>
                </c:pt>
                <c:pt idx="4336">
                  <c:v>42885</c:v>
                </c:pt>
                <c:pt idx="4337">
                  <c:v>42886</c:v>
                </c:pt>
                <c:pt idx="4338">
                  <c:v>42887</c:v>
                </c:pt>
                <c:pt idx="4339">
                  <c:v>42888</c:v>
                </c:pt>
                <c:pt idx="4340">
                  <c:v>42891</c:v>
                </c:pt>
                <c:pt idx="4341">
                  <c:v>42892</c:v>
                </c:pt>
                <c:pt idx="4342">
                  <c:v>42893</c:v>
                </c:pt>
                <c:pt idx="4343">
                  <c:v>42894</c:v>
                </c:pt>
                <c:pt idx="4344">
                  <c:v>42895</c:v>
                </c:pt>
                <c:pt idx="4345">
                  <c:v>42898</c:v>
                </c:pt>
                <c:pt idx="4346">
                  <c:v>42899</c:v>
                </c:pt>
                <c:pt idx="4347">
                  <c:v>42900</c:v>
                </c:pt>
                <c:pt idx="4348">
                  <c:v>42901</c:v>
                </c:pt>
                <c:pt idx="4349">
                  <c:v>42902</c:v>
                </c:pt>
                <c:pt idx="4350">
                  <c:v>42905</c:v>
                </c:pt>
                <c:pt idx="4351">
                  <c:v>42906</c:v>
                </c:pt>
                <c:pt idx="4352">
                  <c:v>42907</c:v>
                </c:pt>
                <c:pt idx="4353">
                  <c:v>42908</c:v>
                </c:pt>
                <c:pt idx="4354">
                  <c:v>42909</c:v>
                </c:pt>
                <c:pt idx="4355">
                  <c:v>42913</c:v>
                </c:pt>
                <c:pt idx="4356">
                  <c:v>42914</c:v>
                </c:pt>
                <c:pt idx="4357">
                  <c:v>42915</c:v>
                </c:pt>
                <c:pt idx="4358">
                  <c:v>42916</c:v>
                </c:pt>
                <c:pt idx="4359">
                  <c:v>42919</c:v>
                </c:pt>
                <c:pt idx="4360">
                  <c:v>42920</c:v>
                </c:pt>
                <c:pt idx="4361">
                  <c:v>42921</c:v>
                </c:pt>
                <c:pt idx="4362">
                  <c:v>42922</c:v>
                </c:pt>
                <c:pt idx="4363">
                  <c:v>42923</c:v>
                </c:pt>
                <c:pt idx="4364">
                  <c:v>42926</c:v>
                </c:pt>
                <c:pt idx="4365">
                  <c:v>42927</c:v>
                </c:pt>
                <c:pt idx="4366">
                  <c:v>42928</c:v>
                </c:pt>
                <c:pt idx="4367">
                  <c:v>42929</c:v>
                </c:pt>
                <c:pt idx="4368">
                  <c:v>42930</c:v>
                </c:pt>
                <c:pt idx="4369">
                  <c:v>42933</c:v>
                </c:pt>
                <c:pt idx="4370">
                  <c:v>42934</c:v>
                </c:pt>
                <c:pt idx="4371">
                  <c:v>42935</c:v>
                </c:pt>
                <c:pt idx="4372">
                  <c:v>42936</c:v>
                </c:pt>
                <c:pt idx="4373">
                  <c:v>42937</c:v>
                </c:pt>
                <c:pt idx="4374">
                  <c:v>42940</c:v>
                </c:pt>
                <c:pt idx="4375">
                  <c:v>42941</c:v>
                </c:pt>
                <c:pt idx="4376">
                  <c:v>42942</c:v>
                </c:pt>
                <c:pt idx="4377">
                  <c:v>42943</c:v>
                </c:pt>
                <c:pt idx="4378">
                  <c:v>42944</c:v>
                </c:pt>
                <c:pt idx="4379">
                  <c:v>42947</c:v>
                </c:pt>
                <c:pt idx="4380">
                  <c:v>42948</c:v>
                </c:pt>
                <c:pt idx="4381">
                  <c:v>42949</c:v>
                </c:pt>
                <c:pt idx="4382">
                  <c:v>42950</c:v>
                </c:pt>
                <c:pt idx="4383">
                  <c:v>42951</c:v>
                </c:pt>
                <c:pt idx="4384">
                  <c:v>42954</c:v>
                </c:pt>
                <c:pt idx="4385">
                  <c:v>42955</c:v>
                </c:pt>
                <c:pt idx="4386">
                  <c:v>42956</c:v>
                </c:pt>
                <c:pt idx="4387">
                  <c:v>42957</c:v>
                </c:pt>
                <c:pt idx="4388">
                  <c:v>42958</c:v>
                </c:pt>
                <c:pt idx="4389">
                  <c:v>42961</c:v>
                </c:pt>
                <c:pt idx="4390">
                  <c:v>42963</c:v>
                </c:pt>
                <c:pt idx="4391">
                  <c:v>42964</c:v>
                </c:pt>
                <c:pt idx="4392">
                  <c:v>42965</c:v>
                </c:pt>
                <c:pt idx="4393">
                  <c:v>42968</c:v>
                </c:pt>
                <c:pt idx="4394">
                  <c:v>42969</c:v>
                </c:pt>
                <c:pt idx="4395">
                  <c:v>42970</c:v>
                </c:pt>
                <c:pt idx="4396">
                  <c:v>42971</c:v>
                </c:pt>
                <c:pt idx="4397">
                  <c:v>42975</c:v>
                </c:pt>
                <c:pt idx="4398">
                  <c:v>42976</c:v>
                </c:pt>
                <c:pt idx="4399">
                  <c:v>42977</c:v>
                </c:pt>
                <c:pt idx="4400">
                  <c:v>42978</c:v>
                </c:pt>
                <c:pt idx="4401">
                  <c:v>42979</c:v>
                </c:pt>
                <c:pt idx="4402">
                  <c:v>42982</c:v>
                </c:pt>
                <c:pt idx="4403">
                  <c:v>42983</c:v>
                </c:pt>
                <c:pt idx="4404">
                  <c:v>42984</c:v>
                </c:pt>
                <c:pt idx="4405">
                  <c:v>42985</c:v>
                </c:pt>
                <c:pt idx="4406">
                  <c:v>42986</c:v>
                </c:pt>
                <c:pt idx="4407">
                  <c:v>42989</c:v>
                </c:pt>
                <c:pt idx="4408">
                  <c:v>42990</c:v>
                </c:pt>
                <c:pt idx="4409">
                  <c:v>42991</c:v>
                </c:pt>
                <c:pt idx="4410">
                  <c:v>42992</c:v>
                </c:pt>
                <c:pt idx="4411">
                  <c:v>42993</c:v>
                </c:pt>
                <c:pt idx="4412">
                  <c:v>42996</c:v>
                </c:pt>
                <c:pt idx="4413">
                  <c:v>42997</c:v>
                </c:pt>
                <c:pt idx="4414">
                  <c:v>42998</c:v>
                </c:pt>
                <c:pt idx="4415">
                  <c:v>42999</c:v>
                </c:pt>
                <c:pt idx="4416">
                  <c:v>43000</c:v>
                </c:pt>
                <c:pt idx="4417">
                  <c:v>43003</c:v>
                </c:pt>
                <c:pt idx="4418">
                  <c:v>43004</c:v>
                </c:pt>
                <c:pt idx="4419">
                  <c:v>43005</c:v>
                </c:pt>
                <c:pt idx="4420">
                  <c:v>43006</c:v>
                </c:pt>
                <c:pt idx="4421">
                  <c:v>43007</c:v>
                </c:pt>
                <c:pt idx="4422">
                  <c:v>43011</c:v>
                </c:pt>
                <c:pt idx="4423">
                  <c:v>43012</c:v>
                </c:pt>
                <c:pt idx="4424">
                  <c:v>43013</c:v>
                </c:pt>
                <c:pt idx="4425">
                  <c:v>43014</c:v>
                </c:pt>
                <c:pt idx="4426">
                  <c:v>43017</c:v>
                </c:pt>
                <c:pt idx="4427">
                  <c:v>43018</c:v>
                </c:pt>
                <c:pt idx="4428">
                  <c:v>43019</c:v>
                </c:pt>
                <c:pt idx="4429">
                  <c:v>43020</c:v>
                </c:pt>
                <c:pt idx="4430">
                  <c:v>43021</c:v>
                </c:pt>
                <c:pt idx="4431">
                  <c:v>43024</c:v>
                </c:pt>
                <c:pt idx="4432">
                  <c:v>43025</c:v>
                </c:pt>
                <c:pt idx="4433">
                  <c:v>43026</c:v>
                </c:pt>
                <c:pt idx="4434">
                  <c:v>43027</c:v>
                </c:pt>
                <c:pt idx="4435">
                  <c:v>43031</c:v>
                </c:pt>
                <c:pt idx="4436">
                  <c:v>43032</c:v>
                </c:pt>
                <c:pt idx="4437">
                  <c:v>43033</c:v>
                </c:pt>
                <c:pt idx="4438">
                  <c:v>43034</c:v>
                </c:pt>
                <c:pt idx="4439">
                  <c:v>43035</c:v>
                </c:pt>
                <c:pt idx="4440">
                  <c:v>43038</c:v>
                </c:pt>
                <c:pt idx="4441">
                  <c:v>43039</c:v>
                </c:pt>
                <c:pt idx="4442">
                  <c:v>43040</c:v>
                </c:pt>
                <c:pt idx="4443">
                  <c:v>43041</c:v>
                </c:pt>
                <c:pt idx="4444">
                  <c:v>43042</c:v>
                </c:pt>
                <c:pt idx="4445">
                  <c:v>43045</c:v>
                </c:pt>
                <c:pt idx="4446">
                  <c:v>43046</c:v>
                </c:pt>
                <c:pt idx="4447">
                  <c:v>43047</c:v>
                </c:pt>
                <c:pt idx="4448">
                  <c:v>43048</c:v>
                </c:pt>
                <c:pt idx="4449">
                  <c:v>43049</c:v>
                </c:pt>
                <c:pt idx="4450">
                  <c:v>43052</c:v>
                </c:pt>
                <c:pt idx="4451">
                  <c:v>43053</c:v>
                </c:pt>
                <c:pt idx="4452">
                  <c:v>43054</c:v>
                </c:pt>
                <c:pt idx="4453">
                  <c:v>43055</c:v>
                </c:pt>
                <c:pt idx="4454">
                  <c:v>43056</c:v>
                </c:pt>
                <c:pt idx="4455">
                  <c:v>43059</c:v>
                </c:pt>
                <c:pt idx="4456">
                  <c:v>43060</c:v>
                </c:pt>
                <c:pt idx="4457">
                  <c:v>43061</c:v>
                </c:pt>
                <c:pt idx="4458">
                  <c:v>43062</c:v>
                </c:pt>
                <c:pt idx="4459">
                  <c:v>43063</c:v>
                </c:pt>
                <c:pt idx="4460">
                  <c:v>43066</c:v>
                </c:pt>
                <c:pt idx="4461">
                  <c:v>43067</c:v>
                </c:pt>
                <c:pt idx="4462">
                  <c:v>43068</c:v>
                </c:pt>
                <c:pt idx="4463">
                  <c:v>43069</c:v>
                </c:pt>
                <c:pt idx="4464">
                  <c:v>43070</c:v>
                </c:pt>
                <c:pt idx="4465">
                  <c:v>43073</c:v>
                </c:pt>
                <c:pt idx="4466">
                  <c:v>43074</c:v>
                </c:pt>
                <c:pt idx="4467">
                  <c:v>43075</c:v>
                </c:pt>
                <c:pt idx="4468">
                  <c:v>43076</c:v>
                </c:pt>
                <c:pt idx="4469">
                  <c:v>43077</c:v>
                </c:pt>
                <c:pt idx="4470">
                  <c:v>43080</c:v>
                </c:pt>
                <c:pt idx="4471">
                  <c:v>43081</c:v>
                </c:pt>
                <c:pt idx="4472">
                  <c:v>43082</c:v>
                </c:pt>
                <c:pt idx="4473">
                  <c:v>43083</c:v>
                </c:pt>
                <c:pt idx="4474">
                  <c:v>43084</c:v>
                </c:pt>
                <c:pt idx="4475">
                  <c:v>43087</c:v>
                </c:pt>
                <c:pt idx="4476">
                  <c:v>43088</c:v>
                </c:pt>
                <c:pt idx="4477">
                  <c:v>43089</c:v>
                </c:pt>
                <c:pt idx="4478">
                  <c:v>43090</c:v>
                </c:pt>
                <c:pt idx="4479">
                  <c:v>43091</c:v>
                </c:pt>
                <c:pt idx="4480">
                  <c:v>43095</c:v>
                </c:pt>
                <c:pt idx="4481">
                  <c:v>43096</c:v>
                </c:pt>
                <c:pt idx="4482">
                  <c:v>43097</c:v>
                </c:pt>
                <c:pt idx="4483">
                  <c:v>43098</c:v>
                </c:pt>
                <c:pt idx="4484">
                  <c:v>43101</c:v>
                </c:pt>
                <c:pt idx="4485">
                  <c:v>43102</c:v>
                </c:pt>
                <c:pt idx="4486">
                  <c:v>43103</c:v>
                </c:pt>
                <c:pt idx="4487">
                  <c:v>43104</c:v>
                </c:pt>
                <c:pt idx="4488">
                  <c:v>43105</c:v>
                </c:pt>
                <c:pt idx="4489">
                  <c:v>43108</c:v>
                </c:pt>
                <c:pt idx="4490">
                  <c:v>43109</c:v>
                </c:pt>
                <c:pt idx="4491">
                  <c:v>43110</c:v>
                </c:pt>
                <c:pt idx="4492">
                  <c:v>43111</c:v>
                </c:pt>
                <c:pt idx="4493">
                  <c:v>43112</c:v>
                </c:pt>
                <c:pt idx="4494">
                  <c:v>43115</c:v>
                </c:pt>
                <c:pt idx="4495">
                  <c:v>43116</c:v>
                </c:pt>
                <c:pt idx="4496">
                  <c:v>43117</c:v>
                </c:pt>
                <c:pt idx="4497">
                  <c:v>43118</c:v>
                </c:pt>
                <c:pt idx="4498">
                  <c:v>43119</c:v>
                </c:pt>
                <c:pt idx="4499">
                  <c:v>43122</c:v>
                </c:pt>
                <c:pt idx="4500">
                  <c:v>43123</c:v>
                </c:pt>
                <c:pt idx="4501">
                  <c:v>43124</c:v>
                </c:pt>
                <c:pt idx="4502">
                  <c:v>43125</c:v>
                </c:pt>
                <c:pt idx="4503">
                  <c:v>43129</c:v>
                </c:pt>
                <c:pt idx="4504">
                  <c:v>43130</c:v>
                </c:pt>
                <c:pt idx="4505">
                  <c:v>43131</c:v>
                </c:pt>
                <c:pt idx="4506">
                  <c:v>43132</c:v>
                </c:pt>
                <c:pt idx="4507">
                  <c:v>43133</c:v>
                </c:pt>
                <c:pt idx="4508">
                  <c:v>43136</c:v>
                </c:pt>
                <c:pt idx="4509">
                  <c:v>43137</c:v>
                </c:pt>
                <c:pt idx="4510">
                  <c:v>43138</c:v>
                </c:pt>
                <c:pt idx="4511">
                  <c:v>43139</c:v>
                </c:pt>
                <c:pt idx="4512">
                  <c:v>43140</c:v>
                </c:pt>
                <c:pt idx="4513">
                  <c:v>43143</c:v>
                </c:pt>
                <c:pt idx="4514">
                  <c:v>43145</c:v>
                </c:pt>
                <c:pt idx="4515">
                  <c:v>43146</c:v>
                </c:pt>
                <c:pt idx="4516">
                  <c:v>43147</c:v>
                </c:pt>
                <c:pt idx="4517">
                  <c:v>43150</c:v>
                </c:pt>
                <c:pt idx="4518">
                  <c:v>43151</c:v>
                </c:pt>
                <c:pt idx="4519">
                  <c:v>43152</c:v>
                </c:pt>
                <c:pt idx="4520">
                  <c:v>43153</c:v>
                </c:pt>
                <c:pt idx="4521">
                  <c:v>43154</c:v>
                </c:pt>
                <c:pt idx="4522">
                  <c:v>43157</c:v>
                </c:pt>
                <c:pt idx="4523">
                  <c:v>43158</c:v>
                </c:pt>
                <c:pt idx="4524">
                  <c:v>43159</c:v>
                </c:pt>
                <c:pt idx="4525">
                  <c:v>43160</c:v>
                </c:pt>
                <c:pt idx="4526">
                  <c:v>43164</c:v>
                </c:pt>
                <c:pt idx="4527">
                  <c:v>43165</c:v>
                </c:pt>
                <c:pt idx="4528">
                  <c:v>43166</c:v>
                </c:pt>
                <c:pt idx="4529">
                  <c:v>43167</c:v>
                </c:pt>
                <c:pt idx="4530">
                  <c:v>43168</c:v>
                </c:pt>
                <c:pt idx="4531">
                  <c:v>43171</c:v>
                </c:pt>
                <c:pt idx="4532">
                  <c:v>43172</c:v>
                </c:pt>
                <c:pt idx="4533">
                  <c:v>43173</c:v>
                </c:pt>
                <c:pt idx="4534">
                  <c:v>43174</c:v>
                </c:pt>
                <c:pt idx="4535">
                  <c:v>43175</c:v>
                </c:pt>
                <c:pt idx="4536">
                  <c:v>43178</c:v>
                </c:pt>
                <c:pt idx="4537">
                  <c:v>43179</c:v>
                </c:pt>
                <c:pt idx="4538">
                  <c:v>43180</c:v>
                </c:pt>
                <c:pt idx="4539">
                  <c:v>43181</c:v>
                </c:pt>
                <c:pt idx="4540">
                  <c:v>43182</c:v>
                </c:pt>
                <c:pt idx="4541">
                  <c:v>43185</c:v>
                </c:pt>
                <c:pt idx="4542">
                  <c:v>43186</c:v>
                </c:pt>
                <c:pt idx="4543">
                  <c:v>43187</c:v>
                </c:pt>
                <c:pt idx="4544">
                  <c:v>43192</c:v>
                </c:pt>
                <c:pt idx="4545">
                  <c:v>43193</c:v>
                </c:pt>
                <c:pt idx="4546">
                  <c:v>43194</c:v>
                </c:pt>
                <c:pt idx="4547">
                  <c:v>43195</c:v>
                </c:pt>
                <c:pt idx="4548">
                  <c:v>43196</c:v>
                </c:pt>
                <c:pt idx="4549">
                  <c:v>43199</c:v>
                </c:pt>
                <c:pt idx="4550">
                  <c:v>43200</c:v>
                </c:pt>
                <c:pt idx="4551">
                  <c:v>43201</c:v>
                </c:pt>
                <c:pt idx="4552">
                  <c:v>43202</c:v>
                </c:pt>
                <c:pt idx="4553">
                  <c:v>43203</c:v>
                </c:pt>
                <c:pt idx="4554">
                  <c:v>43206</c:v>
                </c:pt>
                <c:pt idx="4555">
                  <c:v>43207</c:v>
                </c:pt>
                <c:pt idx="4556">
                  <c:v>43208</c:v>
                </c:pt>
                <c:pt idx="4557">
                  <c:v>43209</c:v>
                </c:pt>
                <c:pt idx="4558">
                  <c:v>43210</c:v>
                </c:pt>
                <c:pt idx="4559">
                  <c:v>43213</c:v>
                </c:pt>
                <c:pt idx="4560">
                  <c:v>43214</c:v>
                </c:pt>
                <c:pt idx="4561">
                  <c:v>43215</c:v>
                </c:pt>
                <c:pt idx="4562">
                  <c:v>43216</c:v>
                </c:pt>
                <c:pt idx="4563">
                  <c:v>43217</c:v>
                </c:pt>
                <c:pt idx="4564">
                  <c:v>43220</c:v>
                </c:pt>
                <c:pt idx="4565">
                  <c:v>43222</c:v>
                </c:pt>
                <c:pt idx="4566">
                  <c:v>43223</c:v>
                </c:pt>
                <c:pt idx="4567">
                  <c:v>43224</c:v>
                </c:pt>
                <c:pt idx="4568">
                  <c:v>43227</c:v>
                </c:pt>
                <c:pt idx="4569">
                  <c:v>43228</c:v>
                </c:pt>
                <c:pt idx="4570">
                  <c:v>43229</c:v>
                </c:pt>
                <c:pt idx="4571">
                  <c:v>43230</c:v>
                </c:pt>
                <c:pt idx="4572">
                  <c:v>43231</c:v>
                </c:pt>
                <c:pt idx="4573">
                  <c:v>43234</c:v>
                </c:pt>
                <c:pt idx="4574">
                  <c:v>43235</c:v>
                </c:pt>
                <c:pt idx="4575">
                  <c:v>43236</c:v>
                </c:pt>
                <c:pt idx="4576">
                  <c:v>43237</c:v>
                </c:pt>
                <c:pt idx="4577">
                  <c:v>43238</c:v>
                </c:pt>
                <c:pt idx="4578">
                  <c:v>43241</c:v>
                </c:pt>
                <c:pt idx="4579">
                  <c:v>43242</c:v>
                </c:pt>
                <c:pt idx="4580">
                  <c:v>43243</c:v>
                </c:pt>
                <c:pt idx="4581">
                  <c:v>43244</c:v>
                </c:pt>
                <c:pt idx="4582">
                  <c:v>43245</c:v>
                </c:pt>
                <c:pt idx="4583">
                  <c:v>43248</c:v>
                </c:pt>
                <c:pt idx="4584">
                  <c:v>43249</c:v>
                </c:pt>
                <c:pt idx="4585">
                  <c:v>43250</c:v>
                </c:pt>
                <c:pt idx="4586">
                  <c:v>43251</c:v>
                </c:pt>
                <c:pt idx="4587">
                  <c:v>43252</c:v>
                </c:pt>
                <c:pt idx="4588">
                  <c:v>43255</c:v>
                </c:pt>
                <c:pt idx="4589">
                  <c:v>43256</c:v>
                </c:pt>
                <c:pt idx="4590">
                  <c:v>43257</c:v>
                </c:pt>
                <c:pt idx="4591">
                  <c:v>43258</c:v>
                </c:pt>
                <c:pt idx="4592">
                  <c:v>43259</c:v>
                </c:pt>
                <c:pt idx="4593">
                  <c:v>43262</c:v>
                </c:pt>
                <c:pt idx="4594">
                  <c:v>43263</c:v>
                </c:pt>
                <c:pt idx="4595">
                  <c:v>43264</c:v>
                </c:pt>
                <c:pt idx="4596">
                  <c:v>43265</c:v>
                </c:pt>
                <c:pt idx="4597">
                  <c:v>43266</c:v>
                </c:pt>
                <c:pt idx="4598">
                  <c:v>43269</c:v>
                </c:pt>
                <c:pt idx="4599">
                  <c:v>43270</c:v>
                </c:pt>
                <c:pt idx="4600">
                  <c:v>43271</c:v>
                </c:pt>
                <c:pt idx="4601">
                  <c:v>43272</c:v>
                </c:pt>
                <c:pt idx="4602">
                  <c:v>43273</c:v>
                </c:pt>
                <c:pt idx="4603">
                  <c:v>43276</c:v>
                </c:pt>
                <c:pt idx="4604">
                  <c:v>43277</c:v>
                </c:pt>
                <c:pt idx="4605">
                  <c:v>43278</c:v>
                </c:pt>
                <c:pt idx="4606">
                  <c:v>43279</c:v>
                </c:pt>
                <c:pt idx="4607">
                  <c:v>43280</c:v>
                </c:pt>
                <c:pt idx="4608">
                  <c:v>43283</c:v>
                </c:pt>
                <c:pt idx="4609">
                  <c:v>43284</c:v>
                </c:pt>
                <c:pt idx="4610">
                  <c:v>43285</c:v>
                </c:pt>
                <c:pt idx="4611">
                  <c:v>43286</c:v>
                </c:pt>
                <c:pt idx="4612">
                  <c:v>43287</c:v>
                </c:pt>
                <c:pt idx="4613">
                  <c:v>43290</c:v>
                </c:pt>
                <c:pt idx="4614">
                  <c:v>43291</c:v>
                </c:pt>
                <c:pt idx="4615">
                  <c:v>43292</c:v>
                </c:pt>
                <c:pt idx="4616">
                  <c:v>43293</c:v>
                </c:pt>
                <c:pt idx="4617">
                  <c:v>43294</c:v>
                </c:pt>
                <c:pt idx="4618">
                  <c:v>43297</c:v>
                </c:pt>
                <c:pt idx="4619">
                  <c:v>43298</c:v>
                </c:pt>
                <c:pt idx="4620">
                  <c:v>43299</c:v>
                </c:pt>
                <c:pt idx="4621">
                  <c:v>43300</c:v>
                </c:pt>
                <c:pt idx="4622">
                  <c:v>43301</c:v>
                </c:pt>
                <c:pt idx="4623">
                  <c:v>43304</c:v>
                </c:pt>
                <c:pt idx="4624">
                  <c:v>43305</c:v>
                </c:pt>
                <c:pt idx="4625">
                  <c:v>43306</c:v>
                </c:pt>
                <c:pt idx="4626">
                  <c:v>43307</c:v>
                </c:pt>
                <c:pt idx="4627">
                  <c:v>43308</c:v>
                </c:pt>
                <c:pt idx="4628">
                  <c:v>43311</c:v>
                </c:pt>
                <c:pt idx="4629">
                  <c:v>43312</c:v>
                </c:pt>
                <c:pt idx="4630">
                  <c:v>43313</c:v>
                </c:pt>
                <c:pt idx="4631">
                  <c:v>43314</c:v>
                </c:pt>
                <c:pt idx="4632">
                  <c:v>43315</c:v>
                </c:pt>
                <c:pt idx="4633">
                  <c:v>43318</c:v>
                </c:pt>
                <c:pt idx="4634">
                  <c:v>43319</c:v>
                </c:pt>
                <c:pt idx="4635">
                  <c:v>43320</c:v>
                </c:pt>
                <c:pt idx="4636">
                  <c:v>43321</c:v>
                </c:pt>
                <c:pt idx="4637">
                  <c:v>43322</c:v>
                </c:pt>
                <c:pt idx="4638">
                  <c:v>43325</c:v>
                </c:pt>
                <c:pt idx="4639">
                  <c:v>43326</c:v>
                </c:pt>
                <c:pt idx="4640">
                  <c:v>43328</c:v>
                </c:pt>
                <c:pt idx="4641">
                  <c:v>43329</c:v>
                </c:pt>
                <c:pt idx="4642">
                  <c:v>43332</c:v>
                </c:pt>
                <c:pt idx="4643">
                  <c:v>43333</c:v>
                </c:pt>
                <c:pt idx="4644">
                  <c:v>43335</c:v>
                </c:pt>
                <c:pt idx="4645">
                  <c:v>43336</c:v>
                </c:pt>
                <c:pt idx="4646">
                  <c:v>43339</c:v>
                </c:pt>
                <c:pt idx="4647">
                  <c:v>43340</c:v>
                </c:pt>
                <c:pt idx="4648">
                  <c:v>43341</c:v>
                </c:pt>
                <c:pt idx="4649">
                  <c:v>43342</c:v>
                </c:pt>
                <c:pt idx="4650">
                  <c:v>43343</c:v>
                </c:pt>
                <c:pt idx="4651">
                  <c:v>43346</c:v>
                </c:pt>
                <c:pt idx="4652">
                  <c:v>43347</c:v>
                </c:pt>
                <c:pt idx="4653">
                  <c:v>43348</c:v>
                </c:pt>
                <c:pt idx="4654">
                  <c:v>43349</c:v>
                </c:pt>
                <c:pt idx="4655">
                  <c:v>43350</c:v>
                </c:pt>
                <c:pt idx="4656">
                  <c:v>43353</c:v>
                </c:pt>
                <c:pt idx="4657">
                  <c:v>43354</c:v>
                </c:pt>
                <c:pt idx="4658">
                  <c:v>43355</c:v>
                </c:pt>
                <c:pt idx="4659">
                  <c:v>43357</c:v>
                </c:pt>
                <c:pt idx="4660">
                  <c:v>43360</c:v>
                </c:pt>
                <c:pt idx="4661">
                  <c:v>43361</c:v>
                </c:pt>
                <c:pt idx="4662">
                  <c:v>43362</c:v>
                </c:pt>
                <c:pt idx="4663">
                  <c:v>43364</c:v>
                </c:pt>
                <c:pt idx="4664">
                  <c:v>43367</c:v>
                </c:pt>
                <c:pt idx="4665">
                  <c:v>43368</c:v>
                </c:pt>
                <c:pt idx="4666">
                  <c:v>43369</c:v>
                </c:pt>
                <c:pt idx="4667">
                  <c:v>43370</c:v>
                </c:pt>
                <c:pt idx="4668">
                  <c:v>43371</c:v>
                </c:pt>
                <c:pt idx="4669">
                  <c:v>43374</c:v>
                </c:pt>
                <c:pt idx="4670">
                  <c:v>43376</c:v>
                </c:pt>
                <c:pt idx="4671">
                  <c:v>43377</c:v>
                </c:pt>
                <c:pt idx="4672">
                  <c:v>43378</c:v>
                </c:pt>
                <c:pt idx="4673">
                  <c:v>43381</c:v>
                </c:pt>
                <c:pt idx="4674">
                  <c:v>43382</c:v>
                </c:pt>
                <c:pt idx="4675">
                  <c:v>43383</c:v>
                </c:pt>
                <c:pt idx="4676">
                  <c:v>43384</c:v>
                </c:pt>
                <c:pt idx="4677">
                  <c:v>43385</c:v>
                </c:pt>
                <c:pt idx="4678">
                  <c:v>43388</c:v>
                </c:pt>
                <c:pt idx="4679">
                  <c:v>43389</c:v>
                </c:pt>
                <c:pt idx="4680">
                  <c:v>43390</c:v>
                </c:pt>
                <c:pt idx="4681">
                  <c:v>43392</c:v>
                </c:pt>
                <c:pt idx="4682">
                  <c:v>43395</c:v>
                </c:pt>
                <c:pt idx="4683">
                  <c:v>43396</c:v>
                </c:pt>
                <c:pt idx="4684">
                  <c:v>43397</c:v>
                </c:pt>
                <c:pt idx="4685">
                  <c:v>43398</c:v>
                </c:pt>
                <c:pt idx="4686">
                  <c:v>43399</c:v>
                </c:pt>
                <c:pt idx="4687">
                  <c:v>43402</c:v>
                </c:pt>
                <c:pt idx="4688">
                  <c:v>43403</c:v>
                </c:pt>
                <c:pt idx="4689">
                  <c:v>43404</c:v>
                </c:pt>
                <c:pt idx="4690">
                  <c:v>43405</c:v>
                </c:pt>
                <c:pt idx="4691">
                  <c:v>43406</c:v>
                </c:pt>
                <c:pt idx="4692">
                  <c:v>43409</c:v>
                </c:pt>
                <c:pt idx="4693">
                  <c:v>43410</c:v>
                </c:pt>
                <c:pt idx="4694">
                  <c:v>43411</c:v>
                </c:pt>
                <c:pt idx="4695">
                  <c:v>43413</c:v>
                </c:pt>
                <c:pt idx="4696">
                  <c:v>43416</c:v>
                </c:pt>
                <c:pt idx="4697">
                  <c:v>43417</c:v>
                </c:pt>
                <c:pt idx="4698">
                  <c:v>43418</c:v>
                </c:pt>
                <c:pt idx="4699">
                  <c:v>43419</c:v>
                </c:pt>
                <c:pt idx="4700">
                  <c:v>43420</c:v>
                </c:pt>
                <c:pt idx="4701">
                  <c:v>43423</c:v>
                </c:pt>
                <c:pt idx="4702">
                  <c:v>43424</c:v>
                </c:pt>
                <c:pt idx="4703">
                  <c:v>43425</c:v>
                </c:pt>
                <c:pt idx="4704">
                  <c:v>43426</c:v>
                </c:pt>
                <c:pt idx="4705">
                  <c:v>43430</c:v>
                </c:pt>
                <c:pt idx="4706">
                  <c:v>43431</c:v>
                </c:pt>
                <c:pt idx="4707">
                  <c:v>43432</c:v>
                </c:pt>
                <c:pt idx="4708">
                  <c:v>43433</c:v>
                </c:pt>
                <c:pt idx="4709">
                  <c:v>43434</c:v>
                </c:pt>
                <c:pt idx="4710">
                  <c:v>43437</c:v>
                </c:pt>
                <c:pt idx="4711">
                  <c:v>43438</c:v>
                </c:pt>
                <c:pt idx="4712">
                  <c:v>43439</c:v>
                </c:pt>
                <c:pt idx="4713">
                  <c:v>43440</c:v>
                </c:pt>
                <c:pt idx="4714">
                  <c:v>43441</c:v>
                </c:pt>
                <c:pt idx="4715">
                  <c:v>43444</c:v>
                </c:pt>
                <c:pt idx="4716">
                  <c:v>43445</c:v>
                </c:pt>
                <c:pt idx="4717">
                  <c:v>43446</c:v>
                </c:pt>
                <c:pt idx="4718">
                  <c:v>43447</c:v>
                </c:pt>
                <c:pt idx="4719">
                  <c:v>43448</c:v>
                </c:pt>
                <c:pt idx="4720">
                  <c:v>43451</c:v>
                </c:pt>
                <c:pt idx="4721">
                  <c:v>43452</c:v>
                </c:pt>
                <c:pt idx="4722">
                  <c:v>43453</c:v>
                </c:pt>
                <c:pt idx="4723">
                  <c:v>43454</c:v>
                </c:pt>
                <c:pt idx="4724">
                  <c:v>43455</c:v>
                </c:pt>
                <c:pt idx="4725">
                  <c:v>43458</c:v>
                </c:pt>
                <c:pt idx="4726">
                  <c:v>43460</c:v>
                </c:pt>
                <c:pt idx="4727">
                  <c:v>43461</c:v>
                </c:pt>
                <c:pt idx="4728">
                  <c:v>43462</c:v>
                </c:pt>
                <c:pt idx="4729">
                  <c:v>43465</c:v>
                </c:pt>
                <c:pt idx="4730">
                  <c:v>43466</c:v>
                </c:pt>
                <c:pt idx="4731">
                  <c:v>43467</c:v>
                </c:pt>
                <c:pt idx="4732">
                  <c:v>43468</c:v>
                </c:pt>
                <c:pt idx="4733">
                  <c:v>43469</c:v>
                </c:pt>
                <c:pt idx="4734">
                  <c:v>43472</c:v>
                </c:pt>
                <c:pt idx="4735">
                  <c:v>43473</c:v>
                </c:pt>
                <c:pt idx="4736">
                  <c:v>43474</c:v>
                </c:pt>
                <c:pt idx="4737">
                  <c:v>43475</c:v>
                </c:pt>
                <c:pt idx="4738">
                  <c:v>43476</c:v>
                </c:pt>
                <c:pt idx="4739">
                  <c:v>43479</c:v>
                </c:pt>
                <c:pt idx="4740">
                  <c:v>43480</c:v>
                </c:pt>
                <c:pt idx="4741">
                  <c:v>43481</c:v>
                </c:pt>
                <c:pt idx="4742">
                  <c:v>43482</c:v>
                </c:pt>
                <c:pt idx="4743">
                  <c:v>43483</c:v>
                </c:pt>
                <c:pt idx="4744">
                  <c:v>43486</c:v>
                </c:pt>
                <c:pt idx="4745">
                  <c:v>43487</c:v>
                </c:pt>
                <c:pt idx="4746">
                  <c:v>43488</c:v>
                </c:pt>
                <c:pt idx="4747">
                  <c:v>43489</c:v>
                </c:pt>
                <c:pt idx="4748">
                  <c:v>43490</c:v>
                </c:pt>
                <c:pt idx="4749">
                  <c:v>43493</c:v>
                </c:pt>
                <c:pt idx="4750">
                  <c:v>43494</c:v>
                </c:pt>
                <c:pt idx="4751">
                  <c:v>43495</c:v>
                </c:pt>
                <c:pt idx="4752">
                  <c:v>43496</c:v>
                </c:pt>
                <c:pt idx="4753">
                  <c:v>43497</c:v>
                </c:pt>
                <c:pt idx="4754">
                  <c:v>43500</c:v>
                </c:pt>
                <c:pt idx="4755">
                  <c:v>43501</c:v>
                </c:pt>
                <c:pt idx="4756">
                  <c:v>43502</c:v>
                </c:pt>
                <c:pt idx="4757">
                  <c:v>43503</c:v>
                </c:pt>
                <c:pt idx="4758">
                  <c:v>43504</c:v>
                </c:pt>
                <c:pt idx="4759">
                  <c:v>43507</c:v>
                </c:pt>
                <c:pt idx="4760">
                  <c:v>43508</c:v>
                </c:pt>
                <c:pt idx="4761">
                  <c:v>43509</c:v>
                </c:pt>
                <c:pt idx="4762">
                  <c:v>43510</c:v>
                </c:pt>
                <c:pt idx="4763">
                  <c:v>43511</c:v>
                </c:pt>
                <c:pt idx="4764">
                  <c:v>43514</c:v>
                </c:pt>
                <c:pt idx="4765">
                  <c:v>43515</c:v>
                </c:pt>
                <c:pt idx="4766">
                  <c:v>43516</c:v>
                </c:pt>
                <c:pt idx="4767">
                  <c:v>43517</c:v>
                </c:pt>
                <c:pt idx="4768">
                  <c:v>43518</c:v>
                </c:pt>
                <c:pt idx="4769">
                  <c:v>43521</c:v>
                </c:pt>
                <c:pt idx="4770">
                  <c:v>43522</c:v>
                </c:pt>
                <c:pt idx="4771">
                  <c:v>43523</c:v>
                </c:pt>
                <c:pt idx="4772">
                  <c:v>43524</c:v>
                </c:pt>
                <c:pt idx="4773">
                  <c:v>43525</c:v>
                </c:pt>
                <c:pt idx="4774">
                  <c:v>43529</c:v>
                </c:pt>
                <c:pt idx="4775">
                  <c:v>43530</c:v>
                </c:pt>
                <c:pt idx="4776">
                  <c:v>43531</c:v>
                </c:pt>
                <c:pt idx="4777">
                  <c:v>43532</c:v>
                </c:pt>
                <c:pt idx="4778">
                  <c:v>43535</c:v>
                </c:pt>
                <c:pt idx="4779">
                  <c:v>43536</c:v>
                </c:pt>
                <c:pt idx="4780">
                  <c:v>43537</c:v>
                </c:pt>
                <c:pt idx="4781">
                  <c:v>43538</c:v>
                </c:pt>
                <c:pt idx="4782">
                  <c:v>43539</c:v>
                </c:pt>
                <c:pt idx="4783">
                  <c:v>43542</c:v>
                </c:pt>
                <c:pt idx="4784">
                  <c:v>43543</c:v>
                </c:pt>
                <c:pt idx="4785">
                  <c:v>43544</c:v>
                </c:pt>
                <c:pt idx="4786">
                  <c:v>43546</c:v>
                </c:pt>
                <c:pt idx="4787">
                  <c:v>43549</c:v>
                </c:pt>
                <c:pt idx="4788">
                  <c:v>43550</c:v>
                </c:pt>
                <c:pt idx="4789">
                  <c:v>43551</c:v>
                </c:pt>
                <c:pt idx="4790">
                  <c:v>43552</c:v>
                </c:pt>
                <c:pt idx="4791">
                  <c:v>43553</c:v>
                </c:pt>
                <c:pt idx="4792">
                  <c:v>43556</c:v>
                </c:pt>
                <c:pt idx="4793">
                  <c:v>43557</c:v>
                </c:pt>
                <c:pt idx="4794">
                  <c:v>43558</c:v>
                </c:pt>
                <c:pt idx="4795">
                  <c:v>43559</c:v>
                </c:pt>
                <c:pt idx="4796">
                  <c:v>43560</c:v>
                </c:pt>
                <c:pt idx="4797">
                  <c:v>43563</c:v>
                </c:pt>
                <c:pt idx="4798">
                  <c:v>43564</c:v>
                </c:pt>
                <c:pt idx="4799">
                  <c:v>43565</c:v>
                </c:pt>
                <c:pt idx="4800">
                  <c:v>43566</c:v>
                </c:pt>
                <c:pt idx="4801">
                  <c:v>43567</c:v>
                </c:pt>
                <c:pt idx="4802">
                  <c:v>43570</c:v>
                </c:pt>
                <c:pt idx="4803">
                  <c:v>43571</c:v>
                </c:pt>
                <c:pt idx="4804">
                  <c:v>43573</c:v>
                </c:pt>
                <c:pt idx="4805">
                  <c:v>43577</c:v>
                </c:pt>
                <c:pt idx="4806">
                  <c:v>43578</c:v>
                </c:pt>
                <c:pt idx="4807">
                  <c:v>43579</c:v>
                </c:pt>
                <c:pt idx="4808">
                  <c:v>43580</c:v>
                </c:pt>
                <c:pt idx="4809">
                  <c:v>43581</c:v>
                </c:pt>
                <c:pt idx="4810">
                  <c:v>43585</c:v>
                </c:pt>
                <c:pt idx="4811">
                  <c:v>43587</c:v>
                </c:pt>
                <c:pt idx="4812">
                  <c:v>43588</c:v>
                </c:pt>
                <c:pt idx="4813">
                  <c:v>43591</c:v>
                </c:pt>
                <c:pt idx="4814">
                  <c:v>43592</c:v>
                </c:pt>
                <c:pt idx="4815">
                  <c:v>43593</c:v>
                </c:pt>
                <c:pt idx="4816">
                  <c:v>43594</c:v>
                </c:pt>
                <c:pt idx="4817">
                  <c:v>43595</c:v>
                </c:pt>
                <c:pt idx="4818">
                  <c:v>43598</c:v>
                </c:pt>
                <c:pt idx="4819">
                  <c:v>43599</c:v>
                </c:pt>
                <c:pt idx="4820">
                  <c:v>43600</c:v>
                </c:pt>
                <c:pt idx="4821">
                  <c:v>43601</c:v>
                </c:pt>
                <c:pt idx="4822">
                  <c:v>43602</c:v>
                </c:pt>
                <c:pt idx="4823">
                  <c:v>43605</c:v>
                </c:pt>
                <c:pt idx="4824">
                  <c:v>43606</c:v>
                </c:pt>
                <c:pt idx="4825">
                  <c:v>43607</c:v>
                </c:pt>
                <c:pt idx="4826">
                  <c:v>43608</c:v>
                </c:pt>
                <c:pt idx="4827">
                  <c:v>43609</c:v>
                </c:pt>
                <c:pt idx="4828">
                  <c:v>43612</c:v>
                </c:pt>
                <c:pt idx="4829">
                  <c:v>43613</c:v>
                </c:pt>
                <c:pt idx="4830">
                  <c:v>43614</c:v>
                </c:pt>
                <c:pt idx="4831">
                  <c:v>43615</c:v>
                </c:pt>
                <c:pt idx="4832">
                  <c:v>43616</c:v>
                </c:pt>
                <c:pt idx="4833">
                  <c:v>43619</c:v>
                </c:pt>
                <c:pt idx="4834">
                  <c:v>43620</c:v>
                </c:pt>
                <c:pt idx="4835">
                  <c:v>43622</c:v>
                </c:pt>
                <c:pt idx="4836">
                  <c:v>43623</c:v>
                </c:pt>
                <c:pt idx="4837">
                  <c:v>43626</c:v>
                </c:pt>
                <c:pt idx="4838">
                  <c:v>43627</c:v>
                </c:pt>
                <c:pt idx="4839">
                  <c:v>43628</c:v>
                </c:pt>
                <c:pt idx="4840">
                  <c:v>43629</c:v>
                </c:pt>
                <c:pt idx="4841">
                  <c:v>43630</c:v>
                </c:pt>
                <c:pt idx="4842">
                  <c:v>43633</c:v>
                </c:pt>
                <c:pt idx="4843">
                  <c:v>43634</c:v>
                </c:pt>
                <c:pt idx="4844">
                  <c:v>43635</c:v>
                </c:pt>
                <c:pt idx="4845">
                  <c:v>43636</c:v>
                </c:pt>
                <c:pt idx="4846">
                  <c:v>43637</c:v>
                </c:pt>
                <c:pt idx="4847">
                  <c:v>43640</c:v>
                </c:pt>
                <c:pt idx="4848">
                  <c:v>43641</c:v>
                </c:pt>
                <c:pt idx="4849">
                  <c:v>43642</c:v>
                </c:pt>
                <c:pt idx="4850">
                  <c:v>43643</c:v>
                </c:pt>
                <c:pt idx="4851">
                  <c:v>43644</c:v>
                </c:pt>
                <c:pt idx="4852">
                  <c:v>43647</c:v>
                </c:pt>
                <c:pt idx="4853">
                  <c:v>43648</c:v>
                </c:pt>
                <c:pt idx="4854">
                  <c:v>43649</c:v>
                </c:pt>
                <c:pt idx="4855">
                  <c:v>43650</c:v>
                </c:pt>
                <c:pt idx="4856">
                  <c:v>43651</c:v>
                </c:pt>
                <c:pt idx="4857">
                  <c:v>43654</c:v>
                </c:pt>
                <c:pt idx="4858">
                  <c:v>43655</c:v>
                </c:pt>
                <c:pt idx="4859">
                  <c:v>43656</c:v>
                </c:pt>
                <c:pt idx="4860">
                  <c:v>43657</c:v>
                </c:pt>
                <c:pt idx="4861">
                  <c:v>43658</c:v>
                </c:pt>
                <c:pt idx="4862">
                  <c:v>43661</c:v>
                </c:pt>
                <c:pt idx="4863">
                  <c:v>43662</c:v>
                </c:pt>
                <c:pt idx="4864">
                  <c:v>43663</c:v>
                </c:pt>
                <c:pt idx="4865">
                  <c:v>43664</c:v>
                </c:pt>
                <c:pt idx="4866">
                  <c:v>43665</c:v>
                </c:pt>
                <c:pt idx="4867">
                  <c:v>43668</c:v>
                </c:pt>
                <c:pt idx="4868">
                  <c:v>43669</c:v>
                </c:pt>
                <c:pt idx="4869">
                  <c:v>43670</c:v>
                </c:pt>
                <c:pt idx="4870">
                  <c:v>43671</c:v>
                </c:pt>
                <c:pt idx="4871">
                  <c:v>43672</c:v>
                </c:pt>
                <c:pt idx="4872">
                  <c:v>43675</c:v>
                </c:pt>
                <c:pt idx="4873">
                  <c:v>43676</c:v>
                </c:pt>
                <c:pt idx="4874">
                  <c:v>43677</c:v>
                </c:pt>
                <c:pt idx="4875">
                  <c:v>43678</c:v>
                </c:pt>
                <c:pt idx="4876">
                  <c:v>43679</c:v>
                </c:pt>
                <c:pt idx="4877">
                  <c:v>43682</c:v>
                </c:pt>
                <c:pt idx="4878">
                  <c:v>43683</c:v>
                </c:pt>
                <c:pt idx="4879">
                  <c:v>43684</c:v>
                </c:pt>
                <c:pt idx="4880">
                  <c:v>43685</c:v>
                </c:pt>
                <c:pt idx="4881">
                  <c:v>43686</c:v>
                </c:pt>
                <c:pt idx="4882">
                  <c:v>43690</c:v>
                </c:pt>
                <c:pt idx="4883">
                  <c:v>43691</c:v>
                </c:pt>
                <c:pt idx="4884">
                  <c:v>43693</c:v>
                </c:pt>
                <c:pt idx="4885">
                  <c:v>43696</c:v>
                </c:pt>
                <c:pt idx="4886">
                  <c:v>43697</c:v>
                </c:pt>
                <c:pt idx="4887">
                  <c:v>43698</c:v>
                </c:pt>
                <c:pt idx="4888">
                  <c:v>43699</c:v>
                </c:pt>
                <c:pt idx="4889">
                  <c:v>43700</c:v>
                </c:pt>
                <c:pt idx="4890">
                  <c:v>43703</c:v>
                </c:pt>
                <c:pt idx="4891">
                  <c:v>43704</c:v>
                </c:pt>
                <c:pt idx="4892">
                  <c:v>43705</c:v>
                </c:pt>
                <c:pt idx="4893">
                  <c:v>43706</c:v>
                </c:pt>
                <c:pt idx="4894">
                  <c:v>43707</c:v>
                </c:pt>
                <c:pt idx="4895">
                  <c:v>43711</c:v>
                </c:pt>
                <c:pt idx="4896">
                  <c:v>43712</c:v>
                </c:pt>
                <c:pt idx="4897">
                  <c:v>43713</c:v>
                </c:pt>
                <c:pt idx="4898">
                  <c:v>43714</c:v>
                </c:pt>
                <c:pt idx="4899">
                  <c:v>43717</c:v>
                </c:pt>
                <c:pt idx="4900">
                  <c:v>43719</c:v>
                </c:pt>
                <c:pt idx="4901">
                  <c:v>43720</c:v>
                </c:pt>
                <c:pt idx="4902">
                  <c:v>43721</c:v>
                </c:pt>
                <c:pt idx="4903">
                  <c:v>43724</c:v>
                </c:pt>
                <c:pt idx="4904">
                  <c:v>43725</c:v>
                </c:pt>
                <c:pt idx="4905">
                  <c:v>43726</c:v>
                </c:pt>
                <c:pt idx="4906">
                  <c:v>43727</c:v>
                </c:pt>
                <c:pt idx="4907">
                  <c:v>43728</c:v>
                </c:pt>
                <c:pt idx="4908">
                  <c:v>43731</c:v>
                </c:pt>
                <c:pt idx="4909">
                  <c:v>43732</c:v>
                </c:pt>
                <c:pt idx="4910">
                  <c:v>43733</c:v>
                </c:pt>
                <c:pt idx="4911">
                  <c:v>43734</c:v>
                </c:pt>
                <c:pt idx="4912">
                  <c:v>43735</c:v>
                </c:pt>
                <c:pt idx="4913">
                  <c:v>43738</c:v>
                </c:pt>
                <c:pt idx="4914">
                  <c:v>43739</c:v>
                </c:pt>
                <c:pt idx="4915">
                  <c:v>43741</c:v>
                </c:pt>
                <c:pt idx="4916">
                  <c:v>43742</c:v>
                </c:pt>
                <c:pt idx="4917">
                  <c:v>43745</c:v>
                </c:pt>
                <c:pt idx="4918">
                  <c:v>43747</c:v>
                </c:pt>
                <c:pt idx="4919">
                  <c:v>43748</c:v>
                </c:pt>
                <c:pt idx="4920">
                  <c:v>43749</c:v>
                </c:pt>
                <c:pt idx="4921">
                  <c:v>43752</c:v>
                </c:pt>
                <c:pt idx="4922">
                  <c:v>43753</c:v>
                </c:pt>
                <c:pt idx="4923">
                  <c:v>43754</c:v>
                </c:pt>
                <c:pt idx="4924">
                  <c:v>43755</c:v>
                </c:pt>
                <c:pt idx="4925">
                  <c:v>43756</c:v>
                </c:pt>
                <c:pt idx="4926">
                  <c:v>43760</c:v>
                </c:pt>
                <c:pt idx="4927">
                  <c:v>43761</c:v>
                </c:pt>
                <c:pt idx="4928">
                  <c:v>43762</c:v>
                </c:pt>
                <c:pt idx="4929">
                  <c:v>43763</c:v>
                </c:pt>
                <c:pt idx="4930">
                  <c:v>43765</c:v>
                </c:pt>
                <c:pt idx="4931">
                  <c:v>43767</c:v>
                </c:pt>
                <c:pt idx="4932">
                  <c:v>43768</c:v>
                </c:pt>
                <c:pt idx="4933">
                  <c:v>43769</c:v>
                </c:pt>
                <c:pt idx="4934">
                  <c:v>43770</c:v>
                </c:pt>
                <c:pt idx="4935">
                  <c:v>43773</c:v>
                </c:pt>
                <c:pt idx="4936">
                  <c:v>43774</c:v>
                </c:pt>
                <c:pt idx="4937">
                  <c:v>43775</c:v>
                </c:pt>
                <c:pt idx="4938">
                  <c:v>43776</c:v>
                </c:pt>
                <c:pt idx="4939">
                  <c:v>43777</c:v>
                </c:pt>
                <c:pt idx="4940">
                  <c:v>43780</c:v>
                </c:pt>
                <c:pt idx="4941">
                  <c:v>43782</c:v>
                </c:pt>
                <c:pt idx="4942">
                  <c:v>43783</c:v>
                </c:pt>
                <c:pt idx="4943">
                  <c:v>43784</c:v>
                </c:pt>
                <c:pt idx="4944">
                  <c:v>43787</c:v>
                </c:pt>
                <c:pt idx="4945">
                  <c:v>43788</c:v>
                </c:pt>
                <c:pt idx="4946">
                  <c:v>43789</c:v>
                </c:pt>
                <c:pt idx="4947">
                  <c:v>43790</c:v>
                </c:pt>
                <c:pt idx="4948">
                  <c:v>43791</c:v>
                </c:pt>
                <c:pt idx="4949">
                  <c:v>43794</c:v>
                </c:pt>
                <c:pt idx="4950">
                  <c:v>43795</c:v>
                </c:pt>
                <c:pt idx="4951">
                  <c:v>43796</c:v>
                </c:pt>
                <c:pt idx="4952">
                  <c:v>43797</c:v>
                </c:pt>
                <c:pt idx="4953">
                  <c:v>43798</c:v>
                </c:pt>
                <c:pt idx="4954">
                  <c:v>43801</c:v>
                </c:pt>
                <c:pt idx="4955">
                  <c:v>43802</c:v>
                </c:pt>
                <c:pt idx="4956">
                  <c:v>43803</c:v>
                </c:pt>
                <c:pt idx="4957">
                  <c:v>43804</c:v>
                </c:pt>
                <c:pt idx="4958">
                  <c:v>43805</c:v>
                </c:pt>
                <c:pt idx="4959">
                  <c:v>43808</c:v>
                </c:pt>
                <c:pt idx="4960">
                  <c:v>43809</c:v>
                </c:pt>
                <c:pt idx="4961">
                  <c:v>43810</c:v>
                </c:pt>
                <c:pt idx="4962">
                  <c:v>43811</c:v>
                </c:pt>
                <c:pt idx="4963">
                  <c:v>43812</c:v>
                </c:pt>
                <c:pt idx="4964">
                  <c:v>43815</c:v>
                </c:pt>
                <c:pt idx="4965">
                  <c:v>43816</c:v>
                </c:pt>
                <c:pt idx="4966">
                  <c:v>43817</c:v>
                </c:pt>
                <c:pt idx="4967">
                  <c:v>43818</c:v>
                </c:pt>
                <c:pt idx="4968">
                  <c:v>43819</c:v>
                </c:pt>
                <c:pt idx="4969">
                  <c:v>43822</c:v>
                </c:pt>
                <c:pt idx="4970">
                  <c:v>43823</c:v>
                </c:pt>
                <c:pt idx="4971">
                  <c:v>43825</c:v>
                </c:pt>
                <c:pt idx="4972">
                  <c:v>43826</c:v>
                </c:pt>
                <c:pt idx="4973">
                  <c:v>43829</c:v>
                </c:pt>
                <c:pt idx="4974">
                  <c:v>43830</c:v>
                </c:pt>
                <c:pt idx="4975">
                  <c:v>43831</c:v>
                </c:pt>
                <c:pt idx="4976">
                  <c:v>43832</c:v>
                </c:pt>
                <c:pt idx="4977">
                  <c:v>43833</c:v>
                </c:pt>
                <c:pt idx="4978">
                  <c:v>43836</c:v>
                </c:pt>
                <c:pt idx="4979">
                  <c:v>43837</c:v>
                </c:pt>
                <c:pt idx="4980">
                  <c:v>43838</c:v>
                </c:pt>
                <c:pt idx="4981">
                  <c:v>43839</c:v>
                </c:pt>
                <c:pt idx="4982">
                  <c:v>43840</c:v>
                </c:pt>
                <c:pt idx="4983">
                  <c:v>43843</c:v>
                </c:pt>
                <c:pt idx="4984">
                  <c:v>43844</c:v>
                </c:pt>
                <c:pt idx="4985">
                  <c:v>43845</c:v>
                </c:pt>
                <c:pt idx="4986">
                  <c:v>43846</c:v>
                </c:pt>
                <c:pt idx="4987">
                  <c:v>43847</c:v>
                </c:pt>
                <c:pt idx="4988">
                  <c:v>43850</c:v>
                </c:pt>
                <c:pt idx="4989">
                  <c:v>43851</c:v>
                </c:pt>
                <c:pt idx="4990">
                  <c:v>43852</c:v>
                </c:pt>
                <c:pt idx="4991">
                  <c:v>43853</c:v>
                </c:pt>
                <c:pt idx="4992">
                  <c:v>43854</c:v>
                </c:pt>
                <c:pt idx="4993">
                  <c:v>43857</c:v>
                </c:pt>
                <c:pt idx="4994">
                  <c:v>43858</c:v>
                </c:pt>
                <c:pt idx="4995">
                  <c:v>43859</c:v>
                </c:pt>
                <c:pt idx="4996">
                  <c:v>43860</c:v>
                </c:pt>
                <c:pt idx="4997">
                  <c:v>43861</c:v>
                </c:pt>
                <c:pt idx="4998">
                  <c:v>43862</c:v>
                </c:pt>
                <c:pt idx="4999">
                  <c:v>43864</c:v>
                </c:pt>
                <c:pt idx="5000">
                  <c:v>43865</c:v>
                </c:pt>
                <c:pt idx="5001">
                  <c:v>43866</c:v>
                </c:pt>
                <c:pt idx="5002">
                  <c:v>43867</c:v>
                </c:pt>
                <c:pt idx="5003">
                  <c:v>43868</c:v>
                </c:pt>
                <c:pt idx="5004">
                  <c:v>43871</c:v>
                </c:pt>
                <c:pt idx="5005">
                  <c:v>43872</c:v>
                </c:pt>
                <c:pt idx="5006">
                  <c:v>43873</c:v>
                </c:pt>
                <c:pt idx="5007">
                  <c:v>43874</c:v>
                </c:pt>
                <c:pt idx="5008">
                  <c:v>43875</c:v>
                </c:pt>
                <c:pt idx="5009">
                  <c:v>43878</c:v>
                </c:pt>
                <c:pt idx="5010">
                  <c:v>43879</c:v>
                </c:pt>
                <c:pt idx="5011">
                  <c:v>43880</c:v>
                </c:pt>
                <c:pt idx="5012">
                  <c:v>43881</c:v>
                </c:pt>
                <c:pt idx="5013">
                  <c:v>43885</c:v>
                </c:pt>
                <c:pt idx="5014">
                  <c:v>43886</c:v>
                </c:pt>
                <c:pt idx="5015">
                  <c:v>43887</c:v>
                </c:pt>
                <c:pt idx="5016">
                  <c:v>43888</c:v>
                </c:pt>
                <c:pt idx="5017">
                  <c:v>43889</c:v>
                </c:pt>
                <c:pt idx="5018">
                  <c:v>43892</c:v>
                </c:pt>
                <c:pt idx="5019">
                  <c:v>43893</c:v>
                </c:pt>
                <c:pt idx="5020">
                  <c:v>43894</c:v>
                </c:pt>
                <c:pt idx="5021">
                  <c:v>43895</c:v>
                </c:pt>
                <c:pt idx="5022">
                  <c:v>43896</c:v>
                </c:pt>
                <c:pt idx="5023">
                  <c:v>43899</c:v>
                </c:pt>
                <c:pt idx="5024">
                  <c:v>43901</c:v>
                </c:pt>
                <c:pt idx="5025">
                  <c:v>43902</c:v>
                </c:pt>
                <c:pt idx="5026">
                  <c:v>43903</c:v>
                </c:pt>
                <c:pt idx="5027">
                  <c:v>43906</c:v>
                </c:pt>
                <c:pt idx="5028">
                  <c:v>43907</c:v>
                </c:pt>
                <c:pt idx="5029">
                  <c:v>43908</c:v>
                </c:pt>
                <c:pt idx="5030">
                  <c:v>43909</c:v>
                </c:pt>
                <c:pt idx="5031">
                  <c:v>43910</c:v>
                </c:pt>
                <c:pt idx="5032">
                  <c:v>43913</c:v>
                </c:pt>
                <c:pt idx="5033">
                  <c:v>43914</c:v>
                </c:pt>
                <c:pt idx="5034">
                  <c:v>43915</c:v>
                </c:pt>
                <c:pt idx="5035">
                  <c:v>43916</c:v>
                </c:pt>
                <c:pt idx="5036">
                  <c:v>43917</c:v>
                </c:pt>
                <c:pt idx="5037">
                  <c:v>43920</c:v>
                </c:pt>
                <c:pt idx="5038">
                  <c:v>43921</c:v>
                </c:pt>
                <c:pt idx="5039">
                  <c:v>43922</c:v>
                </c:pt>
                <c:pt idx="5040">
                  <c:v>43924</c:v>
                </c:pt>
                <c:pt idx="5041">
                  <c:v>43928</c:v>
                </c:pt>
                <c:pt idx="5042">
                  <c:v>43929</c:v>
                </c:pt>
                <c:pt idx="5043">
                  <c:v>43930</c:v>
                </c:pt>
                <c:pt idx="5044">
                  <c:v>43934</c:v>
                </c:pt>
                <c:pt idx="5045">
                  <c:v>43936</c:v>
                </c:pt>
                <c:pt idx="5046">
                  <c:v>43937</c:v>
                </c:pt>
                <c:pt idx="5047">
                  <c:v>43938</c:v>
                </c:pt>
                <c:pt idx="5048">
                  <c:v>43941</c:v>
                </c:pt>
                <c:pt idx="5049">
                  <c:v>43942</c:v>
                </c:pt>
                <c:pt idx="5050">
                  <c:v>43943</c:v>
                </c:pt>
                <c:pt idx="5051">
                  <c:v>43944</c:v>
                </c:pt>
                <c:pt idx="5052">
                  <c:v>43945</c:v>
                </c:pt>
                <c:pt idx="5053">
                  <c:v>43948</c:v>
                </c:pt>
                <c:pt idx="5054">
                  <c:v>43949</c:v>
                </c:pt>
                <c:pt idx="5055">
                  <c:v>43950</c:v>
                </c:pt>
                <c:pt idx="5056">
                  <c:v>43951</c:v>
                </c:pt>
                <c:pt idx="5057">
                  <c:v>43955</c:v>
                </c:pt>
                <c:pt idx="5058">
                  <c:v>43956</c:v>
                </c:pt>
                <c:pt idx="5059">
                  <c:v>43957</c:v>
                </c:pt>
                <c:pt idx="5060">
                  <c:v>43958</c:v>
                </c:pt>
                <c:pt idx="5061">
                  <c:v>43959</c:v>
                </c:pt>
                <c:pt idx="5062">
                  <c:v>43962</c:v>
                </c:pt>
                <c:pt idx="5063">
                  <c:v>43963</c:v>
                </c:pt>
                <c:pt idx="5064">
                  <c:v>43964</c:v>
                </c:pt>
                <c:pt idx="5065">
                  <c:v>43965</c:v>
                </c:pt>
                <c:pt idx="5066">
                  <c:v>43966</c:v>
                </c:pt>
                <c:pt idx="5067">
                  <c:v>43969</c:v>
                </c:pt>
                <c:pt idx="5068">
                  <c:v>43970</c:v>
                </c:pt>
                <c:pt idx="5069">
                  <c:v>43971</c:v>
                </c:pt>
                <c:pt idx="5070">
                  <c:v>43972</c:v>
                </c:pt>
                <c:pt idx="5071">
                  <c:v>43973</c:v>
                </c:pt>
                <c:pt idx="5072">
                  <c:v>43977</c:v>
                </c:pt>
                <c:pt idx="5073">
                  <c:v>43978</c:v>
                </c:pt>
                <c:pt idx="5074">
                  <c:v>43979</c:v>
                </c:pt>
                <c:pt idx="5075">
                  <c:v>43980</c:v>
                </c:pt>
                <c:pt idx="5076">
                  <c:v>43983</c:v>
                </c:pt>
                <c:pt idx="5077">
                  <c:v>43984</c:v>
                </c:pt>
                <c:pt idx="5078">
                  <c:v>43985</c:v>
                </c:pt>
                <c:pt idx="5079">
                  <c:v>43986</c:v>
                </c:pt>
                <c:pt idx="5080">
                  <c:v>43987</c:v>
                </c:pt>
                <c:pt idx="5081">
                  <c:v>43990</c:v>
                </c:pt>
                <c:pt idx="5082">
                  <c:v>43991</c:v>
                </c:pt>
                <c:pt idx="5083">
                  <c:v>43992</c:v>
                </c:pt>
                <c:pt idx="5084">
                  <c:v>43993</c:v>
                </c:pt>
                <c:pt idx="5085">
                  <c:v>43994</c:v>
                </c:pt>
                <c:pt idx="5086">
                  <c:v>43997</c:v>
                </c:pt>
                <c:pt idx="5087">
                  <c:v>43998</c:v>
                </c:pt>
                <c:pt idx="5088">
                  <c:v>43999</c:v>
                </c:pt>
                <c:pt idx="5089">
                  <c:v>44000</c:v>
                </c:pt>
                <c:pt idx="5090">
                  <c:v>44001</c:v>
                </c:pt>
                <c:pt idx="5091">
                  <c:v>44004</c:v>
                </c:pt>
                <c:pt idx="5092">
                  <c:v>44005</c:v>
                </c:pt>
                <c:pt idx="5093">
                  <c:v>44006</c:v>
                </c:pt>
                <c:pt idx="5094">
                  <c:v>44007</c:v>
                </c:pt>
                <c:pt idx="5095">
                  <c:v>44008</c:v>
                </c:pt>
                <c:pt idx="5096">
                  <c:v>44011</c:v>
                </c:pt>
                <c:pt idx="5097">
                  <c:v>44012</c:v>
                </c:pt>
                <c:pt idx="5098">
                  <c:v>44013</c:v>
                </c:pt>
                <c:pt idx="5099">
                  <c:v>44014</c:v>
                </c:pt>
                <c:pt idx="5100">
                  <c:v>44015</c:v>
                </c:pt>
                <c:pt idx="5101">
                  <c:v>44018</c:v>
                </c:pt>
                <c:pt idx="5102">
                  <c:v>44019</c:v>
                </c:pt>
                <c:pt idx="5103">
                  <c:v>44020</c:v>
                </c:pt>
                <c:pt idx="5104">
                  <c:v>44021</c:v>
                </c:pt>
                <c:pt idx="5105">
                  <c:v>44022</c:v>
                </c:pt>
                <c:pt idx="5106">
                  <c:v>44025</c:v>
                </c:pt>
                <c:pt idx="5107">
                  <c:v>44026</c:v>
                </c:pt>
                <c:pt idx="5108">
                  <c:v>44027</c:v>
                </c:pt>
                <c:pt idx="5109">
                  <c:v>44028</c:v>
                </c:pt>
                <c:pt idx="5110">
                  <c:v>44029</c:v>
                </c:pt>
                <c:pt idx="5111">
                  <c:v>44032</c:v>
                </c:pt>
                <c:pt idx="5112">
                  <c:v>44033</c:v>
                </c:pt>
                <c:pt idx="5113">
                  <c:v>44034</c:v>
                </c:pt>
                <c:pt idx="5114">
                  <c:v>44035</c:v>
                </c:pt>
                <c:pt idx="5115">
                  <c:v>44036</c:v>
                </c:pt>
                <c:pt idx="5116">
                  <c:v>44039</c:v>
                </c:pt>
                <c:pt idx="5117">
                  <c:v>44040</c:v>
                </c:pt>
                <c:pt idx="5118">
                  <c:v>44041</c:v>
                </c:pt>
                <c:pt idx="5119">
                  <c:v>44042</c:v>
                </c:pt>
                <c:pt idx="5120">
                  <c:v>44043</c:v>
                </c:pt>
                <c:pt idx="5121">
                  <c:v>44046</c:v>
                </c:pt>
                <c:pt idx="5122">
                  <c:v>44047</c:v>
                </c:pt>
                <c:pt idx="5123">
                  <c:v>44048</c:v>
                </c:pt>
                <c:pt idx="5124">
                  <c:v>44049</c:v>
                </c:pt>
                <c:pt idx="5125">
                  <c:v>44050</c:v>
                </c:pt>
                <c:pt idx="5126">
                  <c:v>44053</c:v>
                </c:pt>
                <c:pt idx="5127">
                  <c:v>44054</c:v>
                </c:pt>
                <c:pt idx="5128">
                  <c:v>44055</c:v>
                </c:pt>
                <c:pt idx="5129">
                  <c:v>44056</c:v>
                </c:pt>
                <c:pt idx="5130">
                  <c:v>44057</c:v>
                </c:pt>
                <c:pt idx="5131">
                  <c:v>44060</c:v>
                </c:pt>
                <c:pt idx="5132">
                  <c:v>44061</c:v>
                </c:pt>
                <c:pt idx="5133">
                  <c:v>44062</c:v>
                </c:pt>
                <c:pt idx="5134">
                  <c:v>44063</c:v>
                </c:pt>
                <c:pt idx="5135">
                  <c:v>44064</c:v>
                </c:pt>
                <c:pt idx="5136">
                  <c:v>44067</c:v>
                </c:pt>
                <c:pt idx="5137">
                  <c:v>44068</c:v>
                </c:pt>
                <c:pt idx="5138">
                  <c:v>44069</c:v>
                </c:pt>
                <c:pt idx="5139">
                  <c:v>44070</c:v>
                </c:pt>
                <c:pt idx="5140">
                  <c:v>44071</c:v>
                </c:pt>
                <c:pt idx="5141">
                  <c:v>44074</c:v>
                </c:pt>
                <c:pt idx="5142">
                  <c:v>44075</c:v>
                </c:pt>
                <c:pt idx="5143">
                  <c:v>44076</c:v>
                </c:pt>
                <c:pt idx="5144">
                  <c:v>44077</c:v>
                </c:pt>
                <c:pt idx="5145">
                  <c:v>44078</c:v>
                </c:pt>
                <c:pt idx="5146">
                  <c:v>44081</c:v>
                </c:pt>
                <c:pt idx="5147">
                  <c:v>44082</c:v>
                </c:pt>
                <c:pt idx="5148">
                  <c:v>44083</c:v>
                </c:pt>
                <c:pt idx="5149">
                  <c:v>44084</c:v>
                </c:pt>
                <c:pt idx="5150">
                  <c:v>44085</c:v>
                </c:pt>
                <c:pt idx="5151">
                  <c:v>44088</c:v>
                </c:pt>
                <c:pt idx="5152">
                  <c:v>44089</c:v>
                </c:pt>
                <c:pt idx="5153">
                  <c:v>44090</c:v>
                </c:pt>
                <c:pt idx="5154">
                  <c:v>44091</c:v>
                </c:pt>
                <c:pt idx="5155">
                  <c:v>44092</c:v>
                </c:pt>
                <c:pt idx="5156">
                  <c:v>44095</c:v>
                </c:pt>
                <c:pt idx="5157">
                  <c:v>44096</c:v>
                </c:pt>
                <c:pt idx="5158">
                  <c:v>44097</c:v>
                </c:pt>
                <c:pt idx="5159">
                  <c:v>44098</c:v>
                </c:pt>
                <c:pt idx="5160">
                  <c:v>44099</c:v>
                </c:pt>
                <c:pt idx="5161">
                  <c:v>44102</c:v>
                </c:pt>
                <c:pt idx="5162">
                  <c:v>44103</c:v>
                </c:pt>
                <c:pt idx="5163">
                  <c:v>44104</c:v>
                </c:pt>
                <c:pt idx="5164">
                  <c:v>44105</c:v>
                </c:pt>
                <c:pt idx="5165">
                  <c:v>44109</c:v>
                </c:pt>
                <c:pt idx="5166">
                  <c:v>44110</c:v>
                </c:pt>
                <c:pt idx="5167">
                  <c:v>44111</c:v>
                </c:pt>
                <c:pt idx="5168">
                  <c:v>44112</c:v>
                </c:pt>
                <c:pt idx="5169">
                  <c:v>44113</c:v>
                </c:pt>
                <c:pt idx="5170">
                  <c:v>44116</c:v>
                </c:pt>
                <c:pt idx="5171">
                  <c:v>44117</c:v>
                </c:pt>
                <c:pt idx="5172">
                  <c:v>44118</c:v>
                </c:pt>
                <c:pt idx="5173">
                  <c:v>44119</c:v>
                </c:pt>
                <c:pt idx="5174">
                  <c:v>44120</c:v>
                </c:pt>
                <c:pt idx="5175">
                  <c:v>44123</c:v>
                </c:pt>
                <c:pt idx="5176">
                  <c:v>44124</c:v>
                </c:pt>
                <c:pt idx="5177">
                  <c:v>44125</c:v>
                </c:pt>
                <c:pt idx="5178">
                  <c:v>44126</c:v>
                </c:pt>
                <c:pt idx="5179">
                  <c:v>44127</c:v>
                </c:pt>
                <c:pt idx="5180">
                  <c:v>44130</c:v>
                </c:pt>
                <c:pt idx="5181">
                  <c:v>44131</c:v>
                </c:pt>
                <c:pt idx="5182">
                  <c:v>44132</c:v>
                </c:pt>
                <c:pt idx="5183">
                  <c:v>44133</c:v>
                </c:pt>
                <c:pt idx="5184">
                  <c:v>44134</c:v>
                </c:pt>
                <c:pt idx="5185">
                  <c:v>44137</c:v>
                </c:pt>
                <c:pt idx="5186">
                  <c:v>44138</c:v>
                </c:pt>
                <c:pt idx="5187">
                  <c:v>44139</c:v>
                </c:pt>
                <c:pt idx="5188">
                  <c:v>44140</c:v>
                </c:pt>
                <c:pt idx="5189">
                  <c:v>44141</c:v>
                </c:pt>
                <c:pt idx="5190">
                  <c:v>44144</c:v>
                </c:pt>
                <c:pt idx="5191">
                  <c:v>44145</c:v>
                </c:pt>
                <c:pt idx="5192">
                  <c:v>44146</c:v>
                </c:pt>
                <c:pt idx="5193">
                  <c:v>44147</c:v>
                </c:pt>
                <c:pt idx="5194">
                  <c:v>44148</c:v>
                </c:pt>
                <c:pt idx="5195">
                  <c:v>44149</c:v>
                </c:pt>
                <c:pt idx="5196">
                  <c:v>44152</c:v>
                </c:pt>
                <c:pt idx="5197">
                  <c:v>44153</c:v>
                </c:pt>
                <c:pt idx="5198">
                  <c:v>44154</c:v>
                </c:pt>
                <c:pt idx="5199">
                  <c:v>44155</c:v>
                </c:pt>
                <c:pt idx="5200">
                  <c:v>44158</c:v>
                </c:pt>
                <c:pt idx="5201">
                  <c:v>44159</c:v>
                </c:pt>
                <c:pt idx="5202">
                  <c:v>44160</c:v>
                </c:pt>
                <c:pt idx="5203">
                  <c:v>44161</c:v>
                </c:pt>
                <c:pt idx="5204">
                  <c:v>44162</c:v>
                </c:pt>
                <c:pt idx="5205">
                  <c:v>44166</c:v>
                </c:pt>
                <c:pt idx="5206">
                  <c:v>44167</c:v>
                </c:pt>
                <c:pt idx="5207">
                  <c:v>44168</c:v>
                </c:pt>
                <c:pt idx="5208">
                  <c:v>44169</c:v>
                </c:pt>
                <c:pt idx="5209">
                  <c:v>44172</c:v>
                </c:pt>
                <c:pt idx="5210">
                  <c:v>44173</c:v>
                </c:pt>
                <c:pt idx="5211">
                  <c:v>44174</c:v>
                </c:pt>
                <c:pt idx="5212">
                  <c:v>44175</c:v>
                </c:pt>
                <c:pt idx="5213">
                  <c:v>44176</c:v>
                </c:pt>
                <c:pt idx="5214">
                  <c:v>44179</c:v>
                </c:pt>
                <c:pt idx="5215">
                  <c:v>44180</c:v>
                </c:pt>
                <c:pt idx="5216">
                  <c:v>44181</c:v>
                </c:pt>
                <c:pt idx="5217">
                  <c:v>44182</c:v>
                </c:pt>
                <c:pt idx="5218">
                  <c:v>44183</c:v>
                </c:pt>
                <c:pt idx="5219">
                  <c:v>44186</c:v>
                </c:pt>
                <c:pt idx="5220">
                  <c:v>44187</c:v>
                </c:pt>
                <c:pt idx="5221">
                  <c:v>44188</c:v>
                </c:pt>
                <c:pt idx="5222">
                  <c:v>44189</c:v>
                </c:pt>
                <c:pt idx="5223">
                  <c:v>44193</c:v>
                </c:pt>
                <c:pt idx="5224">
                  <c:v>44194</c:v>
                </c:pt>
                <c:pt idx="5225">
                  <c:v>44195</c:v>
                </c:pt>
                <c:pt idx="5226">
                  <c:v>44196</c:v>
                </c:pt>
                <c:pt idx="5227">
                  <c:v>44197</c:v>
                </c:pt>
                <c:pt idx="5228">
                  <c:v>44200</c:v>
                </c:pt>
                <c:pt idx="5229">
                  <c:v>44201</c:v>
                </c:pt>
                <c:pt idx="5230">
                  <c:v>44202</c:v>
                </c:pt>
                <c:pt idx="5231">
                  <c:v>44203</c:v>
                </c:pt>
                <c:pt idx="5232">
                  <c:v>44204</c:v>
                </c:pt>
                <c:pt idx="5233">
                  <c:v>44207</c:v>
                </c:pt>
                <c:pt idx="5234">
                  <c:v>44208</c:v>
                </c:pt>
                <c:pt idx="5235">
                  <c:v>44209</c:v>
                </c:pt>
                <c:pt idx="5236">
                  <c:v>44210</c:v>
                </c:pt>
                <c:pt idx="5237">
                  <c:v>44211</c:v>
                </c:pt>
                <c:pt idx="5238">
                  <c:v>44214</c:v>
                </c:pt>
                <c:pt idx="5239">
                  <c:v>44215</c:v>
                </c:pt>
                <c:pt idx="5240">
                  <c:v>44216</c:v>
                </c:pt>
                <c:pt idx="5241">
                  <c:v>44217</c:v>
                </c:pt>
                <c:pt idx="5242">
                  <c:v>44218</c:v>
                </c:pt>
                <c:pt idx="5243">
                  <c:v>44221</c:v>
                </c:pt>
                <c:pt idx="5244">
                  <c:v>44223</c:v>
                </c:pt>
                <c:pt idx="5245">
                  <c:v>44224</c:v>
                </c:pt>
                <c:pt idx="5246">
                  <c:v>44225</c:v>
                </c:pt>
                <c:pt idx="5247">
                  <c:v>44228</c:v>
                </c:pt>
                <c:pt idx="5248">
                  <c:v>44229</c:v>
                </c:pt>
                <c:pt idx="5249">
                  <c:v>44230</c:v>
                </c:pt>
                <c:pt idx="5250">
                  <c:v>44231</c:v>
                </c:pt>
                <c:pt idx="5251">
                  <c:v>44232</c:v>
                </c:pt>
                <c:pt idx="5252">
                  <c:v>44235</c:v>
                </c:pt>
                <c:pt idx="5253">
                  <c:v>44236</c:v>
                </c:pt>
                <c:pt idx="5254">
                  <c:v>44237</c:v>
                </c:pt>
                <c:pt idx="5255">
                  <c:v>44238</c:v>
                </c:pt>
                <c:pt idx="5256">
                  <c:v>44239</c:v>
                </c:pt>
                <c:pt idx="5257">
                  <c:v>44242</c:v>
                </c:pt>
                <c:pt idx="5258">
                  <c:v>44243</c:v>
                </c:pt>
                <c:pt idx="5259">
                  <c:v>44244</c:v>
                </c:pt>
                <c:pt idx="5260">
                  <c:v>44245</c:v>
                </c:pt>
                <c:pt idx="5261">
                  <c:v>44246</c:v>
                </c:pt>
                <c:pt idx="5262">
                  <c:v>44249</c:v>
                </c:pt>
                <c:pt idx="5263">
                  <c:v>44250</c:v>
                </c:pt>
                <c:pt idx="5264">
                  <c:v>44251</c:v>
                </c:pt>
                <c:pt idx="5265">
                  <c:v>44252</c:v>
                </c:pt>
                <c:pt idx="5266">
                  <c:v>44253</c:v>
                </c:pt>
                <c:pt idx="5267">
                  <c:v>44256</c:v>
                </c:pt>
                <c:pt idx="5268">
                  <c:v>44257</c:v>
                </c:pt>
                <c:pt idx="5269">
                  <c:v>44258</c:v>
                </c:pt>
                <c:pt idx="5270">
                  <c:v>44259</c:v>
                </c:pt>
                <c:pt idx="5271">
                  <c:v>44260</c:v>
                </c:pt>
                <c:pt idx="5272">
                  <c:v>44263</c:v>
                </c:pt>
                <c:pt idx="5273">
                  <c:v>44264</c:v>
                </c:pt>
                <c:pt idx="5274">
                  <c:v>44265</c:v>
                </c:pt>
                <c:pt idx="5275">
                  <c:v>44267</c:v>
                </c:pt>
                <c:pt idx="5276">
                  <c:v>44270</c:v>
                </c:pt>
                <c:pt idx="5277">
                  <c:v>44271</c:v>
                </c:pt>
                <c:pt idx="5278">
                  <c:v>44272</c:v>
                </c:pt>
                <c:pt idx="5279">
                  <c:v>44273</c:v>
                </c:pt>
                <c:pt idx="5280">
                  <c:v>44274</c:v>
                </c:pt>
                <c:pt idx="5281">
                  <c:v>44277</c:v>
                </c:pt>
                <c:pt idx="5282">
                  <c:v>44278</c:v>
                </c:pt>
                <c:pt idx="5283">
                  <c:v>44279</c:v>
                </c:pt>
                <c:pt idx="5284">
                  <c:v>44280</c:v>
                </c:pt>
                <c:pt idx="5285">
                  <c:v>44281</c:v>
                </c:pt>
                <c:pt idx="5286">
                  <c:v>44285</c:v>
                </c:pt>
                <c:pt idx="5287">
                  <c:v>44286</c:v>
                </c:pt>
                <c:pt idx="5288">
                  <c:v>44287</c:v>
                </c:pt>
                <c:pt idx="5289">
                  <c:v>44291</c:v>
                </c:pt>
                <c:pt idx="5290">
                  <c:v>44292</c:v>
                </c:pt>
                <c:pt idx="5291">
                  <c:v>44293</c:v>
                </c:pt>
                <c:pt idx="5292">
                  <c:v>44294</c:v>
                </c:pt>
                <c:pt idx="5293">
                  <c:v>44295</c:v>
                </c:pt>
                <c:pt idx="5294">
                  <c:v>44298</c:v>
                </c:pt>
                <c:pt idx="5295">
                  <c:v>44299</c:v>
                </c:pt>
                <c:pt idx="5296">
                  <c:v>44301</c:v>
                </c:pt>
                <c:pt idx="5297">
                  <c:v>44302</c:v>
                </c:pt>
                <c:pt idx="5298">
                  <c:v>44305</c:v>
                </c:pt>
                <c:pt idx="5299">
                  <c:v>44306</c:v>
                </c:pt>
                <c:pt idx="5300">
                  <c:v>44308</c:v>
                </c:pt>
                <c:pt idx="5301">
                  <c:v>44309</c:v>
                </c:pt>
                <c:pt idx="5302">
                  <c:v>44312</c:v>
                </c:pt>
                <c:pt idx="5303">
                  <c:v>44313</c:v>
                </c:pt>
                <c:pt idx="5304">
                  <c:v>44314</c:v>
                </c:pt>
                <c:pt idx="5305">
                  <c:v>44315</c:v>
                </c:pt>
                <c:pt idx="5306">
                  <c:v>44316</c:v>
                </c:pt>
                <c:pt idx="5307">
                  <c:v>44319</c:v>
                </c:pt>
                <c:pt idx="5308">
                  <c:v>44320</c:v>
                </c:pt>
                <c:pt idx="5309">
                  <c:v>44321</c:v>
                </c:pt>
                <c:pt idx="5310">
                  <c:v>44322</c:v>
                </c:pt>
                <c:pt idx="5311">
                  <c:v>44323</c:v>
                </c:pt>
                <c:pt idx="5312">
                  <c:v>44326</c:v>
                </c:pt>
                <c:pt idx="5313">
                  <c:v>44327</c:v>
                </c:pt>
                <c:pt idx="5314">
                  <c:v>44328</c:v>
                </c:pt>
                <c:pt idx="5315">
                  <c:v>44330</c:v>
                </c:pt>
                <c:pt idx="5316">
                  <c:v>44333</c:v>
                </c:pt>
                <c:pt idx="5317">
                  <c:v>44334</c:v>
                </c:pt>
                <c:pt idx="5318">
                  <c:v>44335</c:v>
                </c:pt>
                <c:pt idx="5319">
                  <c:v>44336</c:v>
                </c:pt>
                <c:pt idx="5320">
                  <c:v>44337</c:v>
                </c:pt>
                <c:pt idx="5321">
                  <c:v>44340</c:v>
                </c:pt>
                <c:pt idx="5322">
                  <c:v>44341</c:v>
                </c:pt>
                <c:pt idx="5323">
                  <c:v>44342</c:v>
                </c:pt>
                <c:pt idx="5324">
                  <c:v>44343</c:v>
                </c:pt>
                <c:pt idx="5325">
                  <c:v>44344</c:v>
                </c:pt>
                <c:pt idx="5326">
                  <c:v>44347</c:v>
                </c:pt>
                <c:pt idx="5327">
                  <c:v>44348</c:v>
                </c:pt>
                <c:pt idx="5328">
                  <c:v>44349</c:v>
                </c:pt>
                <c:pt idx="5329">
                  <c:v>44350</c:v>
                </c:pt>
                <c:pt idx="5330">
                  <c:v>44351</c:v>
                </c:pt>
                <c:pt idx="5331">
                  <c:v>44354</c:v>
                </c:pt>
                <c:pt idx="5332">
                  <c:v>44355</c:v>
                </c:pt>
                <c:pt idx="5333">
                  <c:v>44356</c:v>
                </c:pt>
                <c:pt idx="5334">
                  <c:v>44357</c:v>
                </c:pt>
                <c:pt idx="5335">
                  <c:v>44358</c:v>
                </c:pt>
                <c:pt idx="5336">
                  <c:v>44361</c:v>
                </c:pt>
                <c:pt idx="5337">
                  <c:v>44362</c:v>
                </c:pt>
                <c:pt idx="5338">
                  <c:v>44363</c:v>
                </c:pt>
                <c:pt idx="5339">
                  <c:v>44364</c:v>
                </c:pt>
                <c:pt idx="5340">
                  <c:v>44365</c:v>
                </c:pt>
                <c:pt idx="5341">
                  <c:v>44368</c:v>
                </c:pt>
                <c:pt idx="5342">
                  <c:v>44369</c:v>
                </c:pt>
                <c:pt idx="5343">
                  <c:v>44370</c:v>
                </c:pt>
                <c:pt idx="5344">
                  <c:v>44371</c:v>
                </c:pt>
                <c:pt idx="5345">
                  <c:v>44372</c:v>
                </c:pt>
                <c:pt idx="5346">
                  <c:v>44375</c:v>
                </c:pt>
                <c:pt idx="5347">
                  <c:v>44376</c:v>
                </c:pt>
                <c:pt idx="5348">
                  <c:v>44377</c:v>
                </c:pt>
                <c:pt idx="5349">
                  <c:v>44378</c:v>
                </c:pt>
                <c:pt idx="5350">
                  <c:v>44379</c:v>
                </c:pt>
                <c:pt idx="5351">
                  <c:v>44382</c:v>
                </c:pt>
                <c:pt idx="5352">
                  <c:v>44383</c:v>
                </c:pt>
                <c:pt idx="5353">
                  <c:v>44384</c:v>
                </c:pt>
                <c:pt idx="5354">
                  <c:v>44385</c:v>
                </c:pt>
                <c:pt idx="5355">
                  <c:v>44386</c:v>
                </c:pt>
                <c:pt idx="5356">
                  <c:v>44389</c:v>
                </c:pt>
                <c:pt idx="5357">
                  <c:v>44390</c:v>
                </c:pt>
                <c:pt idx="5358">
                  <c:v>44391</c:v>
                </c:pt>
                <c:pt idx="5359">
                  <c:v>44392</c:v>
                </c:pt>
                <c:pt idx="5360">
                  <c:v>44393</c:v>
                </c:pt>
                <c:pt idx="5361">
                  <c:v>44396</c:v>
                </c:pt>
                <c:pt idx="5362">
                  <c:v>44397</c:v>
                </c:pt>
                <c:pt idx="5363">
                  <c:v>44399</c:v>
                </c:pt>
                <c:pt idx="5364">
                  <c:v>44400</c:v>
                </c:pt>
                <c:pt idx="5365">
                  <c:v>44403</c:v>
                </c:pt>
                <c:pt idx="5366">
                  <c:v>44404</c:v>
                </c:pt>
                <c:pt idx="5367">
                  <c:v>44405</c:v>
                </c:pt>
                <c:pt idx="5368">
                  <c:v>44406</c:v>
                </c:pt>
                <c:pt idx="5369">
                  <c:v>44407</c:v>
                </c:pt>
                <c:pt idx="5370">
                  <c:v>44410</c:v>
                </c:pt>
                <c:pt idx="5371">
                  <c:v>44411</c:v>
                </c:pt>
                <c:pt idx="5372">
                  <c:v>44412</c:v>
                </c:pt>
                <c:pt idx="5373">
                  <c:v>44413</c:v>
                </c:pt>
                <c:pt idx="5374">
                  <c:v>44414</c:v>
                </c:pt>
                <c:pt idx="5375">
                  <c:v>44417</c:v>
                </c:pt>
                <c:pt idx="5376">
                  <c:v>44418</c:v>
                </c:pt>
                <c:pt idx="5377">
                  <c:v>44419</c:v>
                </c:pt>
                <c:pt idx="5378">
                  <c:v>44420</c:v>
                </c:pt>
                <c:pt idx="5379">
                  <c:v>44421</c:v>
                </c:pt>
                <c:pt idx="5380">
                  <c:v>44424</c:v>
                </c:pt>
                <c:pt idx="5381">
                  <c:v>44425</c:v>
                </c:pt>
                <c:pt idx="5382">
                  <c:v>44426</c:v>
                </c:pt>
                <c:pt idx="5383">
                  <c:v>44428</c:v>
                </c:pt>
                <c:pt idx="5384">
                  <c:v>44431</c:v>
                </c:pt>
                <c:pt idx="5385">
                  <c:v>44432</c:v>
                </c:pt>
                <c:pt idx="5386">
                  <c:v>44433</c:v>
                </c:pt>
                <c:pt idx="5387">
                  <c:v>44434</c:v>
                </c:pt>
                <c:pt idx="5388">
                  <c:v>44435</c:v>
                </c:pt>
                <c:pt idx="5389">
                  <c:v>44438</c:v>
                </c:pt>
                <c:pt idx="5390">
                  <c:v>44439</c:v>
                </c:pt>
                <c:pt idx="5391">
                  <c:v>44440</c:v>
                </c:pt>
                <c:pt idx="5392">
                  <c:v>44441</c:v>
                </c:pt>
                <c:pt idx="5393">
                  <c:v>44442</c:v>
                </c:pt>
                <c:pt idx="5394">
                  <c:v>44445</c:v>
                </c:pt>
                <c:pt idx="5395">
                  <c:v>44446</c:v>
                </c:pt>
                <c:pt idx="5396">
                  <c:v>44447</c:v>
                </c:pt>
                <c:pt idx="5397">
                  <c:v>44448</c:v>
                </c:pt>
                <c:pt idx="5398">
                  <c:v>44452</c:v>
                </c:pt>
                <c:pt idx="5399">
                  <c:v>44453</c:v>
                </c:pt>
                <c:pt idx="5400">
                  <c:v>44454</c:v>
                </c:pt>
                <c:pt idx="5401">
                  <c:v>44455</c:v>
                </c:pt>
                <c:pt idx="5402">
                  <c:v>44456</c:v>
                </c:pt>
                <c:pt idx="5403">
                  <c:v>44459</c:v>
                </c:pt>
                <c:pt idx="5404">
                  <c:v>44460</c:v>
                </c:pt>
                <c:pt idx="5405">
                  <c:v>44461</c:v>
                </c:pt>
                <c:pt idx="5406">
                  <c:v>44462</c:v>
                </c:pt>
                <c:pt idx="5407">
                  <c:v>44463</c:v>
                </c:pt>
                <c:pt idx="5408">
                  <c:v>44466</c:v>
                </c:pt>
                <c:pt idx="5409">
                  <c:v>44467</c:v>
                </c:pt>
                <c:pt idx="5410">
                  <c:v>44468</c:v>
                </c:pt>
                <c:pt idx="5411">
                  <c:v>44469</c:v>
                </c:pt>
                <c:pt idx="5412">
                  <c:v>44470</c:v>
                </c:pt>
                <c:pt idx="5413">
                  <c:v>44473</c:v>
                </c:pt>
                <c:pt idx="5414">
                  <c:v>44474</c:v>
                </c:pt>
                <c:pt idx="5415">
                  <c:v>44475</c:v>
                </c:pt>
                <c:pt idx="5416">
                  <c:v>44476</c:v>
                </c:pt>
                <c:pt idx="5417">
                  <c:v>44477</c:v>
                </c:pt>
                <c:pt idx="5418">
                  <c:v>44480</c:v>
                </c:pt>
                <c:pt idx="5419">
                  <c:v>44481</c:v>
                </c:pt>
                <c:pt idx="5420">
                  <c:v>44482</c:v>
                </c:pt>
                <c:pt idx="5421">
                  <c:v>44483</c:v>
                </c:pt>
                <c:pt idx="5422">
                  <c:v>44487</c:v>
                </c:pt>
                <c:pt idx="5423">
                  <c:v>44488</c:v>
                </c:pt>
                <c:pt idx="5424">
                  <c:v>44489</c:v>
                </c:pt>
                <c:pt idx="5425">
                  <c:v>44490</c:v>
                </c:pt>
                <c:pt idx="5426">
                  <c:v>44491</c:v>
                </c:pt>
                <c:pt idx="5427">
                  <c:v>44494</c:v>
                </c:pt>
                <c:pt idx="5428">
                  <c:v>44495</c:v>
                </c:pt>
                <c:pt idx="5429">
                  <c:v>44496</c:v>
                </c:pt>
                <c:pt idx="5430">
                  <c:v>44497</c:v>
                </c:pt>
                <c:pt idx="5431">
                  <c:v>44498</c:v>
                </c:pt>
                <c:pt idx="5432">
                  <c:v>44501</c:v>
                </c:pt>
                <c:pt idx="5433">
                  <c:v>44502</c:v>
                </c:pt>
                <c:pt idx="5434">
                  <c:v>44503</c:v>
                </c:pt>
                <c:pt idx="5435">
                  <c:v>44504</c:v>
                </c:pt>
                <c:pt idx="5436">
                  <c:v>44508</c:v>
                </c:pt>
                <c:pt idx="5437">
                  <c:v>44509</c:v>
                </c:pt>
                <c:pt idx="5438">
                  <c:v>44510</c:v>
                </c:pt>
                <c:pt idx="5439">
                  <c:v>44511</c:v>
                </c:pt>
                <c:pt idx="5440">
                  <c:v>44512</c:v>
                </c:pt>
                <c:pt idx="5441">
                  <c:v>44515</c:v>
                </c:pt>
                <c:pt idx="5442">
                  <c:v>44516</c:v>
                </c:pt>
                <c:pt idx="5443">
                  <c:v>44517</c:v>
                </c:pt>
                <c:pt idx="5444">
                  <c:v>44518</c:v>
                </c:pt>
                <c:pt idx="5445">
                  <c:v>44522</c:v>
                </c:pt>
                <c:pt idx="5446">
                  <c:v>44523</c:v>
                </c:pt>
                <c:pt idx="5447">
                  <c:v>44524</c:v>
                </c:pt>
                <c:pt idx="5448">
                  <c:v>44525</c:v>
                </c:pt>
                <c:pt idx="5449">
                  <c:v>44526</c:v>
                </c:pt>
                <c:pt idx="5450">
                  <c:v>44529</c:v>
                </c:pt>
                <c:pt idx="5451">
                  <c:v>44530</c:v>
                </c:pt>
                <c:pt idx="5452">
                  <c:v>44531</c:v>
                </c:pt>
                <c:pt idx="5453">
                  <c:v>44532</c:v>
                </c:pt>
                <c:pt idx="5454">
                  <c:v>44533</c:v>
                </c:pt>
                <c:pt idx="5455">
                  <c:v>44536</c:v>
                </c:pt>
                <c:pt idx="5456">
                  <c:v>44537</c:v>
                </c:pt>
                <c:pt idx="5457">
                  <c:v>44538</c:v>
                </c:pt>
                <c:pt idx="5458">
                  <c:v>44539</c:v>
                </c:pt>
                <c:pt idx="5459">
                  <c:v>44540</c:v>
                </c:pt>
                <c:pt idx="5460">
                  <c:v>44543</c:v>
                </c:pt>
                <c:pt idx="5461">
                  <c:v>44544</c:v>
                </c:pt>
                <c:pt idx="5462">
                  <c:v>44545</c:v>
                </c:pt>
                <c:pt idx="5463">
                  <c:v>44546</c:v>
                </c:pt>
                <c:pt idx="5464">
                  <c:v>44547</c:v>
                </c:pt>
                <c:pt idx="5465">
                  <c:v>44550</c:v>
                </c:pt>
                <c:pt idx="5466">
                  <c:v>44551</c:v>
                </c:pt>
                <c:pt idx="5467">
                  <c:v>44552</c:v>
                </c:pt>
                <c:pt idx="5468">
                  <c:v>44553</c:v>
                </c:pt>
                <c:pt idx="5469">
                  <c:v>44554</c:v>
                </c:pt>
                <c:pt idx="5470">
                  <c:v>44557</c:v>
                </c:pt>
                <c:pt idx="5471">
                  <c:v>44558</c:v>
                </c:pt>
                <c:pt idx="5472">
                  <c:v>44559</c:v>
                </c:pt>
                <c:pt idx="5473">
                  <c:v>44560</c:v>
                </c:pt>
                <c:pt idx="5474">
                  <c:v>44561</c:v>
                </c:pt>
                <c:pt idx="5475">
                  <c:v>44564</c:v>
                </c:pt>
                <c:pt idx="5476">
                  <c:v>44565</c:v>
                </c:pt>
                <c:pt idx="5477">
                  <c:v>44566</c:v>
                </c:pt>
                <c:pt idx="5478">
                  <c:v>44567</c:v>
                </c:pt>
                <c:pt idx="5479">
                  <c:v>44568</c:v>
                </c:pt>
                <c:pt idx="5480">
                  <c:v>44571</c:v>
                </c:pt>
                <c:pt idx="5481">
                  <c:v>44572</c:v>
                </c:pt>
                <c:pt idx="5482">
                  <c:v>44573</c:v>
                </c:pt>
                <c:pt idx="5483">
                  <c:v>44574</c:v>
                </c:pt>
                <c:pt idx="5484">
                  <c:v>44575</c:v>
                </c:pt>
                <c:pt idx="5485">
                  <c:v>44578</c:v>
                </c:pt>
                <c:pt idx="5486">
                  <c:v>44579</c:v>
                </c:pt>
                <c:pt idx="5487">
                  <c:v>44580</c:v>
                </c:pt>
                <c:pt idx="5488">
                  <c:v>44581</c:v>
                </c:pt>
                <c:pt idx="5489">
                  <c:v>44582</c:v>
                </c:pt>
                <c:pt idx="5490">
                  <c:v>44585</c:v>
                </c:pt>
                <c:pt idx="5491">
                  <c:v>44586</c:v>
                </c:pt>
                <c:pt idx="5492">
                  <c:v>44588</c:v>
                </c:pt>
                <c:pt idx="5493">
                  <c:v>44589</c:v>
                </c:pt>
                <c:pt idx="5494">
                  <c:v>44592</c:v>
                </c:pt>
                <c:pt idx="5495">
                  <c:v>44593</c:v>
                </c:pt>
                <c:pt idx="5496">
                  <c:v>44594</c:v>
                </c:pt>
                <c:pt idx="5497">
                  <c:v>44595</c:v>
                </c:pt>
                <c:pt idx="5498">
                  <c:v>44596</c:v>
                </c:pt>
                <c:pt idx="5499">
                  <c:v>44599</c:v>
                </c:pt>
                <c:pt idx="5500">
                  <c:v>44600</c:v>
                </c:pt>
                <c:pt idx="5501">
                  <c:v>44601</c:v>
                </c:pt>
                <c:pt idx="5502">
                  <c:v>44602</c:v>
                </c:pt>
                <c:pt idx="5503">
                  <c:v>44603</c:v>
                </c:pt>
                <c:pt idx="5504">
                  <c:v>44606</c:v>
                </c:pt>
                <c:pt idx="5505">
                  <c:v>44607</c:v>
                </c:pt>
                <c:pt idx="5506">
                  <c:v>44608</c:v>
                </c:pt>
                <c:pt idx="5507">
                  <c:v>44609</c:v>
                </c:pt>
                <c:pt idx="5508">
                  <c:v>44610</c:v>
                </c:pt>
                <c:pt idx="5509">
                  <c:v>44613</c:v>
                </c:pt>
                <c:pt idx="5510">
                  <c:v>44614</c:v>
                </c:pt>
                <c:pt idx="5511">
                  <c:v>44615</c:v>
                </c:pt>
                <c:pt idx="5512">
                  <c:v>44616</c:v>
                </c:pt>
                <c:pt idx="5513">
                  <c:v>44617</c:v>
                </c:pt>
                <c:pt idx="5514">
                  <c:v>44620</c:v>
                </c:pt>
                <c:pt idx="5515">
                  <c:v>44622</c:v>
                </c:pt>
                <c:pt idx="5516">
                  <c:v>44623</c:v>
                </c:pt>
                <c:pt idx="5517">
                  <c:v>44624</c:v>
                </c:pt>
                <c:pt idx="5518">
                  <c:v>44627</c:v>
                </c:pt>
                <c:pt idx="5519">
                  <c:v>44628</c:v>
                </c:pt>
                <c:pt idx="5520">
                  <c:v>44629</c:v>
                </c:pt>
                <c:pt idx="5521">
                  <c:v>44630</c:v>
                </c:pt>
                <c:pt idx="5522">
                  <c:v>44631</c:v>
                </c:pt>
                <c:pt idx="5523">
                  <c:v>44634</c:v>
                </c:pt>
                <c:pt idx="5524">
                  <c:v>44635</c:v>
                </c:pt>
                <c:pt idx="5525">
                  <c:v>44636</c:v>
                </c:pt>
                <c:pt idx="5526">
                  <c:v>44637</c:v>
                </c:pt>
                <c:pt idx="5527">
                  <c:v>44641</c:v>
                </c:pt>
                <c:pt idx="5528">
                  <c:v>44642</c:v>
                </c:pt>
                <c:pt idx="5529">
                  <c:v>44643</c:v>
                </c:pt>
                <c:pt idx="5530">
                  <c:v>44644</c:v>
                </c:pt>
                <c:pt idx="5531">
                  <c:v>44645</c:v>
                </c:pt>
                <c:pt idx="5532">
                  <c:v>44648</c:v>
                </c:pt>
                <c:pt idx="5533">
                  <c:v>44649</c:v>
                </c:pt>
                <c:pt idx="5534">
                  <c:v>44650</c:v>
                </c:pt>
                <c:pt idx="5535">
                  <c:v>44651</c:v>
                </c:pt>
                <c:pt idx="5536">
                  <c:v>44652</c:v>
                </c:pt>
                <c:pt idx="5537">
                  <c:v>44655</c:v>
                </c:pt>
                <c:pt idx="5538">
                  <c:v>44656</c:v>
                </c:pt>
                <c:pt idx="5539">
                  <c:v>44657</c:v>
                </c:pt>
                <c:pt idx="5540">
                  <c:v>44658</c:v>
                </c:pt>
                <c:pt idx="5541">
                  <c:v>44659</c:v>
                </c:pt>
                <c:pt idx="5542">
                  <c:v>44662</c:v>
                </c:pt>
                <c:pt idx="5543">
                  <c:v>44663</c:v>
                </c:pt>
                <c:pt idx="5544">
                  <c:v>44664</c:v>
                </c:pt>
                <c:pt idx="5545">
                  <c:v>44669</c:v>
                </c:pt>
                <c:pt idx="5546">
                  <c:v>44670</c:v>
                </c:pt>
                <c:pt idx="5547">
                  <c:v>44671</c:v>
                </c:pt>
                <c:pt idx="5548">
                  <c:v>44672</c:v>
                </c:pt>
                <c:pt idx="5549">
                  <c:v>44673</c:v>
                </c:pt>
                <c:pt idx="5550">
                  <c:v>44676</c:v>
                </c:pt>
                <c:pt idx="5551">
                  <c:v>44677</c:v>
                </c:pt>
                <c:pt idx="5552">
                  <c:v>44678</c:v>
                </c:pt>
                <c:pt idx="5553">
                  <c:v>44679</c:v>
                </c:pt>
                <c:pt idx="5554">
                  <c:v>44680</c:v>
                </c:pt>
                <c:pt idx="5555">
                  <c:v>44683</c:v>
                </c:pt>
                <c:pt idx="5556">
                  <c:v>44685</c:v>
                </c:pt>
                <c:pt idx="5557">
                  <c:v>44686</c:v>
                </c:pt>
                <c:pt idx="5558">
                  <c:v>44687</c:v>
                </c:pt>
                <c:pt idx="5559">
                  <c:v>44690</c:v>
                </c:pt>
                <c:pt idx="5560">
                  <c:v>44691</c:v>
                </c:pt>
                <c:pt idx="5561">
                  <c:v>44692</c:v>
                </c:pt>
                <c:pt idx="5562">
                  <c:v>44693</c:v>
                </c:pt>
                <c:pt idx="5563">
                  <c:v>44694</c:v>
                </c:pt>
                <c:pt idx="5564">
                  <c:v>44697</c:v>
                </c:pt>
                <c:pt idx="5565">
                  <c:v>44698</c:v>
                </c:pt>
                <c:pt idx="5566">
                  <c:v>44699</c:v>
                </c:pt>
                <c:pt idx="5567">
                  <c:v>44700</c:v>
                </c:pt>
                <c:pt idx="5568">
                  <c:v>44701</c:v>
                </c:pt>
                <c:pt idx="5569">
                  <c:v>44704</c:v>
                </c:pt>
                <c:pt idx="5570">
                  <c:v>44705</c:v>
                </c:pt>
                <c:pt idx="5571">
                  <c:v>44706</c:v>
                </c:pt>
                <c:pt idx="5572">
                  <c:v>44707</c:v>
                </c:pt>
                <c:pt idx="5573">
                  <c:v>44708</c:v>
                </c:pt>
                <c:pt idx="5574">
                  <c:v>44711</c:v>
                </c:pt>
                <c:pt idx="5575">
                  <c:v>44712</c:v>
                </c:pt>
                <c:pt idx="5576">
                  <c:v>44713</c:v>
                </c:pt>
                <c:pt idx="5577">
                  <c:v>44714</c:v>
                </c:pt>
                <c:pt idx="5578">
                  <c:v>44715</c:v>
                </c:pt>
                <c:pt idx="5579">
                  <c:v>44718</c:v>
                </c:pt>
                <c:pt idx="5580">
                  <c:v>44719</c:v>
                </c:pt>
                <c:pt idx="5581">
                  <c:v>44720</c:v>
                </c:pt>
                <c:pt idx="5582">
                  <c:v>44721</c:v>
                </c:pt>
                <c:pt idx="5583">
                  <c:v>44722</c:v>
                </c:pt>
                <c:pt idx="5584">
                  <c:v>44725</c:v>
                </c:pt>
                <c:pt idx="5585">
                  <c:v>44726</c:v>
                </c:pt>
                <c:pt idx="5586">
                  <c:v>44727</c:v>
                </c:pt>
                <c:pt idx="5587">
                  <c:v>44728</c:v>
                </c:pt>
                <c:pt idx="5588">
                  <c:v>44729</c:v>
                </c:pt>
                <c:pt idx="5589">
                  <c:v>44732</c:v>
                </c:pt>
                <c:pt idx="5590">
                  <c:v>44733</c:v>
                </c:pt>
                <c:pt idx="5591">
                  <c:v>44734</c:v>
                </c:pt>
                <c:pt idx="5592">
                  <c:v>44735</c:v>
                </c:pt>
                <c:pt idx="5593">
                  <c:v>44736</c:v>
                </c:pt>
                <c:pt idx="5594">
                  <c:v>44739</c:v>
                </c:pt>
                <c:pt idx="5595">
                  <c:v>44740</c:v>
                </c:pt>
                <c:pt idx="5596">
                  <c:v>44741</c:v>
                </c:pt>
                <c:pt idx="5597">
                  <c:v>44742</c:v>
                </c:pt>
                <c:pt idx="5598">
                  <c:v>44743</c:v>
                </c:pt>
                <c:pt idx="5599">
                  <c:v>44746</c:v>
                </c:pt>
                <c:pt idx="5600">
                  <c:v>44747</c:v>
                </c:pt>
                <c:pt idx="5601">
                  <c:v>44748</c:v>
                </c:pt>
                <c:pt idx="5602">
                  <c:v>44749</c:v>
                </c:pt>
                <c:pt idx="5603">
                  <c:v>44750</c:v>
                </c:pt>
                <c:pt idx="5604">
                  <c:v>44753</c:v>
                </c:pt>
                <c:pt idx="5605">
                  <c:v>44754</c:v>
                </c:pt>
                <c:pt idx="5606">
                  <c:v>44755</c:v>
                </c:pt>
                <c:pt idx="5607">
                  <c:v>44756</c:v>
                </c:pt>
                <c:pt idx="5608">
                  <c:v>44757</c:v>
                </c:pt>
                <c:pt idx="5609">
                  <c:v>44760</c:v>
                </c:pt>
                <c:pt idx="5610">
                  <c:v>44761</c:v>
                </c:pt>
                <c:pt idx="5611">
                  <c:v>44762</c:v>
                </c:pt>
                <c:pt idx="5612">
                  <c:v>44763</c:v>
                </c:pt>
                <c:pt idx="5613">
                  <c:v>44764</c:v>
                </c:pt>
                <c:pt idx="5614">
                  <c:v>44767</c:v>
                </c:pt>
                <c:pt idx="5615">
                  <c:v>44768</c:v>
                </c:pt>
                <c:pt idx="5616">
                  <c:v>44769</c:v>
                </c:pt>
                <c:pt idx="5617">
                  <c:v>44770</c:v>
                </c:pt>
                <c:pt idx="5618">
                  <c:v>44771</c:v>
                </c:pt>
                <c:pt idx="5619">
                  <c:v>44774</c:v>
                </c:pt>
                <c:pt idx="5620">
                  <c:v>44775</c:v>
                </c:pt>
                <c:pt idx="5621">
                  <c:v>44776</c:v>
                </c:pt>
                <c:pt idx="5622">
                  <c:v>44777</c:v>
                </c:pt>
                <c:pt idx="5623">
                  <c:v>44778</c:v>
                </c:pt>
                <c:pt idx="5624">
                  <c:v>44781</c:v>
                </c:pt>
                <c:pt idx="5625">
                  <c:v>44783</c:v>
                </c:pt>
                <c:pt idx="5626">
                  <c:v>44784</c:v>
                </c:pt>
                <c:pt idx="5627">
                  <c:v>44785</c:v>
                </c:pt>
                <c:pt idx="5628">
                  <c:v>44789</c:v>
                </c:pt>
                <c:pt idx="5629">
                  <c:v>44790</c:v>
                </c:pt>
                <c:pt idx="5630">
                  <c:v>44791</c:v>
                </c:pt>
                <c:pt idx="5631">
                  <c:v>44792</c:v>
                </c:pt>
                <c:pt idx="5632">
                  <c:v>44795</c:v>
                </c:pt>
                <c:pt idx="5633">
                  <c:v>44796</c:v>
                </c:pt>
                <c:pt idx="5634">
                  <c:v>44797</c:v>
                </c:pt>
                <c:pt idx="5635">
                  <c:v>44798</c:v>
                </c:pt>
                <c:pt idx="5636">
                  <c:v>44799</c:v>
                </c:pt>
                <c:pt idx="5637">
                  <c:v>44802</c:v>
                </c:pt>
                <c:pt idx="5638">
                  <c:v>44803</c:v>
                </c:pt>
                <c:pt idx="5639">
                  <c:v>44805</c:v>
                </c:pt>
                <c:pt idx="5640">
                  <c:v>44806</c:v>
                </c:pt>
                <c:pt idx="5641">
                  <c:v>44809</c:v>
                </c:pt>
                <c:pt idx="5642">
                  <c:v>44810</c:v>
                </c:pt>
                <c:pt idx="5643">
                  <c:v>44811</c:v>
                </c:pt>
                <c:pt idx="5644">
                  <c:v>44812</c:v>
                </c:pt>
                <c:pt idx="5645">
                  <c:v>44813</c:v>
                </c:pt>
                <c:pt idx="5646">
                  <c:v>44816</c:v>
                </c:pt>
                <c:pt idx="5647">
                  <c:v>44817</c:v>
                </c:pt>
                <c:pt idx="5648">
                  <c:v>44818</c:v>
                </c:pt>
                <c:pt idx="5649">
                  <c:v>44819</c:v>
                </c:pt>
                <c:pt idx="5650">
                  <c:v>44820</c:v>
                </c:pt>
                <c:pt idx="5651">
                  <c:v>44823</c:v>
                </c:pt>
                <c:pt idx="5652">
                  <c:v>44824</c:v>
                </c:pt>
                <c:pt idx="5653">
                  <c:v>44825</c:v>
                </c:pt>
                <c:pt idx="5654">
                  <c:v>44826</c:v>
                </c:pt>
                <c:pt idx="5655">
                  <c:v>44827</c:v>
                </c:pt>
                <c:pt idx="5656">
                  <c:v>44830</c:v>
                </c:pt>
                <c:pt idx="5657">
                  <c:v>44831</c:v>
                </c:pt>
                <c:pt idx="5658">
                  <c:v>44832</c:v>
                </c:pt>
                <c:pt idx="5659">
                  <c:v>44833</c:v>
                </c:pt>
                <c:pt idx="5660">
                  <c:v>44834</c:v>
                </c:pt>
                <c:pt idx="5661">
                  <c:v>44837</c:v>
                </c:pt>
                <c:pt idx="5662">
                  <c:v>44838</c:v>
                </c:pt>
                <c:pt idx="5663">
                  <c:v>44840</c:v>
                </c:pt>
                <c:pt idx="5664">
                  <c:v>44841</c:v>
                </c:pt>
                <c:pt idx="5665">
                  <c:v>44844</c:v>
                </c:pt>
                <c:pt idx="5666">
                  <c:v>44845</c:v>
                </c:pt>
                <c:pt idx="5667">
                  <c:v>44846</c:v>
                </c:pt>
                <c:pt idx="5668">
                  <c:v>44847</c:v>
                </c:pt>
                <c:pt idx="5669">
                  <c:v>44848</c:v>
                </c:pt>
                <c:pt idx="5670">
                  <c:v>44851</c:v>
                </c:pt>
                <c:pt idx="5671">
                  <c:v>44852</c:v>
                </c:pt>
                <c:pt idx="5672">
                  <c:v>44853</c:v>
                </c:pt>
                <c:pt idx="5673">
                  <c:v>44854</c:v>
                </c:pt>
                <c:pt idx="5674">
                  <c:v>44855</c:v>
                </c:pt>
                <c:pt idx="5675">
                  <c:v>44858</c:v>
                </c:pt>
                <c:pt idx="5676">
                  <c:v>44859</c:v>
                </c:pt>
                <c:pt idx="5677">
                  <c:v>44861</c:v>
                </c:pt>
                <c:pt idx="5678">
                  <c:v>44862</c:v>
                </c:pt>
                <c:pt idx="5679">
                  <c:v>44865</c:v>
                </c:pt>
                <c:pt idx="5680">
                  <c:v>44866</c:v>
                </c:pt>
                <c:pt idx="5681">
                  <c:v>44867</c:v>
                </c:pt>
                <c:pt idx="5682">
                  <c:v>44868</c:v>
                </c:pt>
                <c:pt idx="5683">
                  <c:v>44869</c:v>
                </c:pt>
                <c:pt idx="5684">
                  <c:v>44872</c:v>
                </c:pt>
                <c:pt idx="5685">
                  <c:v>44874</c:v>
                </c:pt>
                <c:pt idx="5686">
                  <c:v>44875</c:v>
                </c:pt>
                <c:pt idx="5687">
                  <c:v>44876</c:v>
                </c:pt>
                <c:pt idx="5688">
                  <c:v>44879</c:v>
                </c:pt>
                <c:pt idx="5689">
                  <c:v>44880</c:v>
                </c:pt>
                <c:pt idx="5690">
                  <c:v>44881</c:v>
                </c:pt>
                <c:pt idx="5691">
                  <c:v>44882</c:v>
                </c:pt>
                <c:pt idx="5692">
                  <c:v>44883</c:v>
                </c:pt>
                <c:pt idx="5693">
                  <c:v>44886</c:v>
                </c:pt>
                <c:pt idx="5694">
                  <c:v>44887</c:v>
                </c:pt>
                <c:pt idx="5695">
                  <c:v>44888</c:v>
                </c:pt>
                <c:pt idx="5696">
                  <c:v>44889</c:v>
                </c:pt>
                <c:pt idx="5697">
                  <c:v>44890</c:v>
                </c:pt>
                <c:pt idx="5698">
                  <c:v>44893</c:v>
                </c:pt>
                <c:pt idx="5699">
                  <c:v>44894</c:v>
                </c:pt>
                <c:pt idx="5700">
                  <c:v>44895</c:v>
                </c:pt>
                <c:pt idx="5701">
                  <c:v>44896</c:v>
                </c:pt>
                <c:pt idx="5702">
                  <c:v>44897</c:v>
                </c:pt>
                <c:pt idx="5703">
                  <c:v>44900</c:v>
                </c:pt>
                <c:pt idx="5704">
                  <c:v>44901</c:v>
                </c:pt>
                <c:pt idx="5705">
                  <c:v>44902</c:v>
                </c:pt>
                <c:pt idx="5706">
                  <c:v>44903</c:v>
                </c:pt>
                <c:pt idx="5707">
                  <c:v>44904</c:v>
                </c:pt>
                <c:pt idx="5708">
                  <c:v>44907</c:v>
                </c:pt>
                <c:pt idx="5709">
                  <c:v>44908</c:v>
                </c:pt>
                <c:pt idx="5710">
                  <c:v>44909</c:v>
                </c:pt>
                <c:pt idx="5711">
                  <c:v>44910</c:v>
                </c:pt>
                <c:pt idx="5712">
                  <c:v>44911</c:v>
                </c:pt>
                <c:pt idx="5713">
                  <c:v>44914</c:v>
                </c:pt>
                <c:pt idx="5714">
                  <c:v>44915</c:v>
                </c:pt>
                <c:pt idx="5715">
                  <c:v>44916</c:v>
                </c:pt>
                <c:pt idx="5716">
                  <c:v>44917</c:v>
                </c:pt>
                <c:pt idx="5717">
                  <c:v>44918</c:v>
                </c:pt>
                <c:pt idx="5718">
                  <c:v>44921</c:v>
                </c:pt>
                <c:pt idx="5719">
                  <c:v>44922</c:v>
                </c:pt>
                <c:pt idx="5720">
                  <c:v>44923</c:v>
                </c:pt>
                <c:pt idx="5721">
                  <c:v>44924</c:v>
                </c:pt>
                <c:pt idx="5722">
                  <c:v>44925</c:v>
                </c:pt>
                <c:pt idx="5723">
                  <c:v>44928</c:v>
                </c:pt>
                <c:pt idx="5724">
                  <c:v>44929</c:v>
                </c:pt>
                <c:pt idx="5725">
                  <c:v>44930</c:v>
                </c:pt>
                <c:pt idx="5726">
                  <c:v>44931</c:v>
                </c:pt>
                <c:pt idx="5727">
                  <c:v>44932</c:v>
                </c:pt>
                <c:pt idx="5728">
                  <c:v>44935</c:v>
                </c:pt>
                <c:pt idx="5729">
                  <c:v>44936</c:v>
                </c:pt>
                <c:pt idx="5730">
                  <c:v>44937</c:v>
                </c:pt>
                <c:pt idx="5731">
                  <c:v>44938</c:v>
                </c:pt>
                <c:pt idx="5732">
                  <c:v>44939</c:v>
                </c:pt>
                <c:pt idx="5733">
                  <c:v>44942</c:v>
                </c:pt>
                <c:pt idx="5734">
                  <c:v>44943</c:v>
                </c:pt>
                <c:pt idx="5735">
                  <c:v>44944</c:v>
                </c:pt>
                <c:pt idx="5736">
                  <c:v>44945</c:v>
                </c:pt>
                <c:pt idx="5737">
                  <c:v>44946</c:v>
                </c:pt>
                <c:pt idx="5738">
                  <c:v>44949</c:v>
                </c:pt>
                <c:pt idx="5739">
                  <c:v>44950</c:v>
                </c:pt>
                <c:pt idx="5740">
                  <c:v>44951</c:v>
                </c:pt>
                <c:pt idx="5741">
                  <c:v>44953</c:v>
                </c:pt>
                <c:pt idx="5742">
                  <c:v>44956</c:v>
                </c:pt>
                <c:pt idx="5743">
                  <c:v>44957</c:v>
                </c:pt>
                <c:pt idx="5744">
                  <c:v>44958</c:v>
                </c:pt>
                <c:pt idx="5745">
                  <c:v>44959</c:v>
                </c:pt>
                <c:pt idx="5746">
                  <c:v>44960</c:v>
                </c:pt>
                <c:pt idx="5747">
                  <c:v>44963</c:v>
                </c:pt>
                <c:pt idx="5748">
                  <c:v>44964</c:v>
                </c:pt>
                <c:pt idx="5749">
                  <c:v>44965</c:v>
                </c:pt>
                <c:pt idx="5750">
                  <c:v>44966</c:v>
                </c:pt>
                <c:pt idx="5751">
                  <c:v>44967</c:v>
                </c:pt>
                <c:pt idx="5752">
                  <c:v>44970</c:v>
                </c:pt>
                <c:pt idx="5753">
                  <c:v>44971</c:v>
                </c:pt>
                <c:pt idx="5754">
                  <c:v>44972</c:v>
                </c:pt>
                <c:pt idx="5755">
                  <c:v>44973</c:v>
                </c:pt>
                <c:pt idx="5756">
                  <c:v>44974</c:v>
                </c:pt>
                <c:pt idx="5757">
                  <c:v>44977</c:v>
                </c:pt>
                <c:pt idx="5758">
                  <c:v>44978</c:v>
                </c:pt>
                <c:pt idx="5759">
                  <c:v>44979</c:v>
                </c:pt>
                <c:pt idx="5760">
                  <c:v>44980</c:v>
                </c:pt>
                <c:pt idx="5761">
                  <c:v>44981</c:v>
                </c:pt>
                <c:pt idx="5762">
                  <c:v>44984</c:v>
                </c:pt>
                <c:pt idx="5763">
                  <c:v>44985</c:v>
                </c:pt>
                <c:pt idx="5764">
                  <c:v>44986</c:v>
                </c:pt>
                <c:pt idx="5765">
                  <c:v>44987</c:v>
                </c:pt>
                <c:pt idx="5766">
                  <c:v>44988</c:v>
                </c:pt>
                <c:pt idx="5767">
                  <c:v>44991</c:v>
                </c:pt>
                <c:pt idx="5768">
                  <c:v>44993</c:v>
                </c:pt>
                <c:pt idx="5769">
                  <c:v>44994</c:v>
                </c:pt>
                <c:pt idx="5770">
                  <c:v>44995</c:v>
                </c:pt>
                <c:pt idx="5771">
                  <c:v>44998</c:v>
                </c:pt>
                <c:pt idx="5772">
                  <c:v>44999</c:v>
                </c:pt>
                <c:pt idx="5773">
                  <c:v>45000</c:v>
                </c:pt>
                <c:pt idx="5774">
                  <c:v>45001</c:v>
                </c:pt>
                <c:pt idx="5775">
                  <c:v>45002</c:v>
                </c:pt>
                <c:pt idx="5776">
                  <c:v>45005</c:v>
                </c:pt>
                <c:pt idx="5777">
                  <c:v>45006</c:v>
                </c:pt>
                <c:pt idx="5778">
                  <c:v>45007</c:v>
                </c:pt>
                <c:pt idx="5779">
                  <c:v>45008</c:v>
                </c:pt>
                <c:pt idx="5780">
                  <c:v>45009</c:v>
                </c:pt>
                <c:pt idx="5781">
                  <c:v>45012</c:v>
                </c:pt>
                <c:pt idx="5782">
                  <c:v>45013</c:v>
                </c:pt>
                <c:pt idx="5783">
                  <c:v>45014</c:v>
                </c:pt>
                <c:pt idx="5784">
                  <c:v>45016</c:v>
                </c:pt>
                <c:pt idx="5785">
                  <c:v>45019</c:v>
                </c:pt>
                <c:pt idx="5786">
                  <c:v>45021</c:v>
                </c:pt>
                <c:pt idx="5787">
                  <c:v>45022</c:v>
                </c:pt>
                <c:pt idx="5788">
                  <c:v>45026</c:v>
                </c:pt>
                <c:pt idx="5789">
                  <c:v>45027</c:v>
                </c:pt>
                <c:pt idx="5790">
                  <c:v>45028</c:v>
                </c:pt>
                <c:pt idx="5791">
                  <c:v>45029</c:v>
                </c:pt>
                <c:pt idx="5792">
                  <c:v>45033</c:v>
                </c:pt>
                <c:pt idx="5793">
                  <c:v>45034</c:v>
                </c:pt>
                <c:pt idx="5794">
                  <c:v>45035</c:v>
                </c:pt>
                <c:pt idx="5795">
                  <c:v>45036</c:v>
                </c:pt>
                <c:pt idx="5796">
                  <c:v>45037</c:v>
                </c:pt>
                <c:pt idx="5797">
                  <c:v>45040</c:v>
                </c:pt>
                <c:pt idx="5798">
                  <c:v>45041</c:v>
                </c:pt>
                <c:pt idx="5799">
                  <c:v>45042</c:v>
                </c:pt>
                <c:pt idx="5800">
                  <c:v>45043</c:v>
                </c:pt>
                <c:pt idx="5801">
                  <c:v>45044</c:v>
                </c:pt>
                <c:pt idx="5802">
                  <c:v>45048</c:v>
                </c:pt>
                <c:pt idx="5803">
                  <c:v>45049</c:v>
                </c:pt>
                <c:pt idx="5804">
                  <c:v>45050</c:v>
                </c:pt>
                <c:pt idx="5805">
                  <c:v>45051</c:v>
                </c:pt>
                <c:pt idx="5806">
                  <c:v>45054</c:v>
                </c:pt>
                <c:pt idx="5807">
                  <c:v>45055</c:v>
                </c:pt>
                <c:pt idx="5808">
                  <c:v>45056</c:v>
                </c:pt>
                <c:pt idx="5809">
                  <c:v>45057</c:v>
                </c:pt>
                <c:pt idx="5810">
                  <c:v>45058</c:v>
                </c:pt>
                <c:pt idx="5811">
                  <c:v>45061</c:v>
                </c:pt>
                <c:pt idx="5812">
                  <c:v>45062</c:v>
                </c:pt>
                <c:pt idx="5813">
                  <c:v>45063</c:v>
                </c:pt>
                <c:pt idx="5814">
                  <c:v>45064</c:v>
                </c:pt>
                <c:pt idx="5815">
                  <c:v>45065</c:v>
                </c:pt>
                <c:pt idx="5816">
                  <c:v>45068</c:v>
                </c:pt>
                <c:pt idx="5817">
                  <c:v>45069</c:v>
                </c:pt>
                <c:pt idx="5818">
                  <c:v>45070</c:v>
                </c:pt>
                <c:pt idx="5819">
                  <c:v>45071</c:v>
                </c:pt>
                <c:pt idx="5820">
                  <c:v>45072</c:v>
                </c:pt>
                <c:pt idx="5821">
                  <c:v>45075</c:v>
                </c:pt>
                <c:pt idx="5822">
                  <c:v>45076</c:v>
                </c:pt>
                <c:pt idx="5823">
                  <c:v>45077</c:v>
                </c:pt>
                <c:pt idx="5824">
                  <c:v>45078</c:v>
                </c:pt>
                <c:pt idx="5825">
                  <c:v>45079</c:v>
                </c:pt>
                <c:pt idx="5826">
                  <c:v>45082</c:v>
                </c:pt>
                <c:pt idx="5827">
                  <c:v>45083</c:v>
                </c:pt>
                <c:pt idx="5828">
                  <c:v>45084</c:v>
                </c:pt>
                <c:pt idx="5829">
                  <c:v>45085</c:v>
                </c:pt>
                <c:pt idx="5830">
                  <c:v>45086</c:v>
                </c:pt>
                <c:pt idx="5831">
                  <c:v>45089</c:v>
                </c:pt>
                <c:pt idx="5832">
                  <c:v>45090</c:v>
                </c:pt>
                <c:pt idx="5833">
                  <c:v>45091</c:v>
                </c:pt>
                <c:pt idx="5834">
                  <c:v>45092</c:v>
                </c:pt>
                <c:pt idx="5835">
                  <c:v>45093</c:v>
                </c:pt>
                <c:pt idx="5836">
                  <c:v>45096</c:v>
                </c:pt>
                <c:pt idx="5837">
                  <c:v>45097</c:v>
                </c:pt>
                <c:pt idx="5838">
                  <c:v>45098</c:v>
                </c:pt>
                <c:pt idx="5839">
                  <c:v>45099</c:v>
                </c:pt>
                <c:pt idx="5840">
                  <c:v>45100</c:v>
                </c:pt>
                <c:pt idx="5841">
                  <c:v>45103</c:v>
                </c:pt>
                <c:pt idx="5842">
                  <c:v>45104</c:v>
                </c:pt>
                <c:pt idx="5843">
                  <c:v>45105</c:v>
                </c:pt>
                <c:pt idx="5844">
                  <c:v>45107</c:v>
                </c:pt>
                <c:pt idx="5845">
                  <c:v>45110</c:v>
                </c:pt>
                <c:pt idx="5846">
                  <c:v>45111</c:v>
                </c:pt>
                <c:pt idx="5847">
                  <c:v>45112</c:v>
                </c:pt>
                <c:pt idx="5848">
                  <c:v>45113</c:v>
                </c:pt>
                <c:pt idx="5849">
                  <c:v>45114</c:v>
                </c:pt>
                <c:pt idx="5850">
                  <c:v>45117</c:v>
                </c:pt>
                <c:pt idx="5851">
                  <c:v>45118</c:v>
                </c:pt>
                <c:pt idx="5852">
                  <c:v>45119</c:v>
                </c:pt>
                <c:pt idx="5853">
                  <c:v>45120</c:v>
                </c:pt>
                <c:pt idx="5854">
                  <c:v>45121</c:v>
                </c:pt>
                <c:pt idx="5855">
                  <c:v>45124</c:v>
                </c:pt>
                <c:pt idx="5856">
                  <c:v>45125</c:v>
                </c:pt>
                <c:pt idx="5857">
                  <c:v>45126</c:v>
                </c:pt>
                <c:pt idx="5858">
                  <c:v>45127</c:v>
                </c:pt>
                <c:pt idx="5859">
                  <c:v>45128</c:v>
                </c:pt>
                <c:pt idx="5860">
                  <c:v>45131</c:v>
                </c:pt>
                <c:pt idx="5861">
                  <c:v>45132</c:v>
                </c:pt>
                <c:pt idx="5862">
                  <c:v>45133</c:v>
                </c:pt>
                <c:pt idx="5863">
                  <c:v>45134</c:v>
                </c:pt>
                <c:pt idx="5864">
                  <c:v>45135</c:v>
                </c:pt>
                <c:pt idx="5865">
                  <c:v>45138</c:v>
                </c:pt>
                <c:pt idx="5866">
                  <c:v>45139</c:v>
                </c:pt>
                <c:pt idx="5867">
                  <c:v>45140</c:v>
                </c:pt>
                <c:pt idx="5868">
                  <c:v>45141</c:v>
                </c:pt>
                <c:pt idx="5869">
                  <c:v>45142</c:v>
                </c:pt>
                <c:pt idx="5870">
                  <c:v>45145</c:v>
                </c:pt>
                <c:pt idx="5871">
                  <c:v>45146</c:v>
                </c:pt>
                <c:pt idx="5872">
                  <c:v>45147</c:v>
                </c:pt>
                <c:pt idx="5873">
                  <c:v>45148</c:v>
                </c:pt>
                <c:pt idx="5874">
                  <c:v>45149</c:v>
                </c:pt>
                <c:pt idx="5875">
                  <c:v>45152</c:v>
                </c:pt>
                <c:pt idx="5876">
                  <c:v>45154</c:v>
                </c:pt>
                <c:pt idx="5877">
                  <c:v>45155</c:v>
                </c:pt>
                <c:pt idx="5878">
                  <c:v>45156</c:v>
                </c:pt>
                <c:pt idx="5879">
                  <c:v>45159</c:v>
                </c:pt>
                <c:pt idx="5880">
                  <c:v>45160</c:v>
                </c:pt>
                <c:pt idx="5881">
                  <c:v>45161</c:v>
                </c:pt>
                <c:pt idx="5882">
                  <c:v>45162</c:v>
                </c:pt>
                <c:pt idx="5883">
                  <c:v>45163</c:v>
                </c:pt>
                <c:pt idx="5884">
                  <c:v>45166</c:v>
                </c:pt>
                <c:pt idx="5885">
                  <c:v>45167</c:v>
                </c:pt>
                <c:pt idx="5886">
                  <c:v>45168</c:v>
                </c:pt>
                <c:pt idx="5887">
                  <c:v>45169</c:v>
                </c:pt>
                <c:pt idx="5888">
                  <c:v>45170</c:v>
                </c:pt>
                <c:pt idx="5889">
                  <c:v>45173</c:v>
                </c:pt>
                <c:pt idx="5890">
                  <c:v>45174</c:v>
                </c:pt>
                <c:pt idx="5891">
                  <c:v>45175</c:v>
                </c:pt>
                <c:pt idx="5892">
                  <c:v>45176</c:v>
                </c:pt>
                <c:pt idx="5893">
                  <c:v>45177</c:v>
                </c:pt>
                <c:pt idx="5894">
                  <c:v>45180</c:v>
                </c:pt>
                <c:pt idx="5895">
                  <c:v>45181</c:v>
                </c:pt>
                <c:pt idx="5896">
                  <c:v>45182</c:v>
                </c:pt>
                <c:pt idx="5897">
                  <c:v>45183</c:v>
                </c:pt>
                <c:pt idx="5898">
                  <c:v>45184</c:v>
                </c:pt>
                <c:pt idx="5899">
                  <c:v>45187</c:v>
                </c:pt>
                <c:pt idx="5900">
                  <c:v>45189</c:v>
                </c:pt>
                <c:pt idx="5901">
                  <c:v>45190</c:v>
                </c:pt>
                <c:pt idx="5902">
                  <c:v>45191</c:v>
                </c:pt>
                <c:pt idx="5903">
                  <c:v>45194</c:v>
                </c:pt>
                <c:pt idx="5904">
                  <c:v>45195</c:v>
                </c:pt>
                <c:pt idx="5905">
                  <c:v>45196</c:v>
                </c:pt>
                <c:pt idx="5906">
                  <c:v>45197</c:v>
                </c:pt>
                <c:pt idx="5907">
                  <c:v>45198</c:v>
                </c:pt>
                <c:pt idx="5908">
                  <c:v>45202</c:v>
                </c:pt>
                <c:pt idx="5909">
                  <c:v>45203</c:v>
                </c:pt>
                <c:pt idx="5910">
                  <c:v>45204</c:v>
                </c:pt>
                <c:pt idx="5911">
                  <c:v>45205</c:v>
                </c:pt>
                <c:pt idx="5912">
                  <c:v>45208</c:v>
                </c:pt>
                <c:pt idx="5913">
                  <c:v>45209</c:v>
                </c:pt>
                <c:pt idx="5914">
                  <c:v>45210</c:v>
                </c:pt>
                <c:pt idx="5915">
                  <c:v>45211</c:v>
                </c:pt>
                <c:pt idx="5916">
                  <c:v>45212</c:v>
                </c:pt>
                <c:pt idx="5917">
                  <c:v>45215</c:v>
                </c:pt>
                <c:pt idx="5918">
                  <c:v>45216</c:v>
                </c:pt>
                <c:pt idx="5919">
                  <c:v>45217</c:v>
                </c:pt>
                <c:pt idx="5920">
                  <c:v>45218</c:v>
                </c:pt>
                <c:pt idx="5921">
                  <c:v>45219</c:v>
                </c:pt>
                <c:pt idx="5922">
                  <c:v>45222</c:v>
                </c:pt>
                <c:pt idx="5923">
                  <c:v>45224</c:v>
                </c:pt>
                <c:pt idx="5924">
                  <c:v>45225</c:v>
                </c:pt>
                <c:pt idx="5925">
                  <c:v>45226</c:v>
                </c:pt>
                <c:pt idx="5926">
                  <c:v>45229</c:v>
                </c:pt>
                <c:pt idx="5927">
                  <c:v>45230</c:v>
                </c:pt>
                <c:pt idx="5928">
                  <c:v>45231</c:v>
                </c:pt>
                <c:pt idx="5929">
                  <c:v>45232</c:v>
                </c:pt>
                <c:pt idx="5930">
                  <c:v>45233</c:v>
                </c:pt>
                <c:pt idx="5931">
                  <c:v>45236</c:v>
                </c:pt>
                <c:pt idx="5932">
                  <c:v>45237</c:v>
                </c:pt>
                <c:pt idx="5933">
                  <c:v>45238</c:v>
                </c:pt>
                <c:pt idx="5934">
                  <c:v>45239</c:v>
                </c:pt>
                <c:pt idx="5935">
                  <c:v>45240</c:v>
                </c:pt>
                <c:pt idx="5936">
                  <c:v>45242</c:v>
                </c:pt>
                <c:pt idx="5937">
                  <c:v>45243</c:v>
                </c:pt>
                <c:pt idx="5938">
                  <c:v>45245</c:v>
                </c:pt>
                <c:pt idx="5939">
                  <c:v>45246</c:v>
                </c:pt>
                <c:pt idx="5940">
                  <c:v>45247</c:v>
                </c:pt>
                <c:pt idx="5941">
                  <c:v>45250</c:v>
                </c:pt>
                <c:pt idx="5942">
                  <c:v>45251</c:v>
                </c:pt>
                <c:pt idx="5943">
                  <c:v>45252</c:v>
                </c:pt>
                <c:pt idx="5944">
                  <c:v>45253</c:v>
                </c:pt>
                <c:pt idx="5945">
                  <c:v>45254</c:v>
                </c:pt>
                <c:pt idx="5946">
                  <c:v>45258</c:v>
                </c:pt>
                <c:pt idx="5947">
                  <c:v>45259</c:v>
                </c:pt>
                <c:pt idx="5948">
                  <c:v>45260</c:v>
                </c:pt>
                <c:pt idx="5949">
                  <c:v>45261</c:v>
                </c:pt>
                <c:pt idx="5950">
                  <c:v>45264</c:v>
                </c:pt>
                <c:pt idx="5951">
                  <c:v>45265</c:v>
                </c:pt>
                <c:pt idx="5952">
                  <c:v>45266</c:v>
                </c:pt>
                <c:pt idx="5953">
                  <c:v>45267</c:v>
                </c:pt>
                <c:pt idx="5954">
                  <c:v>45268</c:v>
                </c:pt>
                <c:pt idx="5955">
                  <c:v>45271</c:v>
                </c:pt>
                <c:pt idx="5956">
                  <c:v>45272</c:v>
                </c:pt>
                <c:pt idx="5957">
                  <c:v>45273</c:v>
                </c:pt>
                <c:pt idx="5958">
                  <c:v>45274</c:v>
                </c:pt>
                <c:pt idx="5959">
                  <c:v>45275</c:v>
                </c:pt>
                <c:pt idx="5960">
                  <c:v>45278</c:v>
                </c:pt>
                <c:pt idx="5961">
                  <c:v>45279</c:v>
                </c:pt>
                <c:pt idx="5962">
                  <c:v>45280</c:v>
                </c:pt>
                <c:pt idx="5963">
                  <c:v>45281</c:v>
                </c:pt>
                <c:pt idx="5964">
                  <c:v>45282</c:v>
                </c:pt>
                <c:pt idx="5965">
                  <c:v>45286</c:v>
                </c:pt>
                <c:pt idx="5966">
                  <c:v>45287</c:v>
                </c:pt>
                <c:pt idx="5967">
                  <c:v>45288</c:v>
                </c:pt>
                <c:pt idx="5968">
                  <c:v>45289</c:v>
                </c:pt>
                <c:pt idx="5969">
                  <c:v>45292</c:v>
                </c:pt>
                <c:pt idx="5970">
                  <c:v>45293</c:v>
                </c:pt>
                <c:pt idx="5971">
                  <c:v>45294</c:v>
                </c:pt>
                <c:pt idx="5972">
                  <c:v>45295</c:v>
                </c:pt>
                <c:pt idx="5973">
                  <c:v>45296</c:v>
                </c:pt>
                <c:pt idx="5974">
                  <c:v>45299</c:v>
                </c:pt>
                <c:pt idx="5975">
                  <c:v>45300</c:v>
                </c:pt>
                <c:pt idx="5976">
                  <c:v>45301</c:v>
                </c:pt>
                <c:pt idx="5977">
                  <c:v>45302</c:v>
                </c:pt>
                <c:pt idx="5978">
                  <c:v>45303</c:v>
                </c:pt>
                <c:pt idx="5979">
                  <c:v>45306</c:v>
                </c:pt>
                <c:pt idx="5980">
                  <c:v>45307</c:v>
                </c:pt>
                <c:pt idx="5981">
                  <c:v>45308</c:v>
                </c:pt>
                <c:pt idx="5982">
                  <c:v>45309</c:v>
                </c:pt>
                <c:pt idx="5983">
                  <c:v>45310</c:v>
                </c:pt>
                <c:pt idx="5984">
                  <c:v>45311</c:v>
                </c:pt>
                <c:pt idx="5985">
                  <c:v>45314</c:v>
                </c:pt>
                <c:pt idx="5986">
                  <c:v>45315</c:v>
                </c:pt>
                <c:pt idx="5987">
                  <c:v>45316</c:v>
                </c:pt>
                <c:pt idx="5988">
                  <c:v>45320</c:v>
                </c:pt>
                <c:pt idx="5989">
                  <c:v>45321</c:v>
                </c:pt>
                <c:pt idx="5990">
                  <c:v>45322</c:v>
                </c:pt>
                <c:pt idx="5991">
                  <c:v>45323</c:v>
                </c:pt>
                <c:pt idx="5992">
                  <c:v>45324</c:v>
                </c:pt>
                <c:pt idx="5993">
                  <c:v>45327</c:v>
                </c:pt>
                <c:pt idx="5994">
                  <c:v>45328</c:v>
                </c:pt>
                <c:pt idx="5995">
                  <c:v>45329</c:v>
                </c:pt>
                <c:pt idx="5996">
                  <c:v>45330</c:v>
                </c:pt>
                <c:pt idx="5997">
                  <c:v>45331</c:v>
                </c:pt>
                <c:pt idx="5998">
                  <c:v>45334</c:v>
                </c:pt>
                <c:pt idx="5999">
                  <c:v>45335</c:v>
                </c:pt>
                <c:pt idx="6000">
                  <c:v>45336</c:v>
                </c:pt>
                <c:pt idx="6001">
                  <c:v>45337</c:v>
                </c:pt>
                <c:pt idx="6002">
                  <c:v>45338</c:v>
                </c:pt>
                <c:pt idx="6003">
                  <c:v>45341</c:v>
                </c:pt>
                <c:pt idx="6004">
                  <c:v>45342</c:v>
                </c:pt>
                <c:pt idx="6005">
                  <c:v>45343</c:v>
                </c:pt>
                <c:pt idx="6006">
                  <c:v>45344</c:v>
                </c:pt>
                <c:pt idx="6007">
                  <c:v>45345</c:v>
                </c:pt>
                <c:pt idx="6008">
                  <c:v>45348</c:v>
                </c:pt>
                <c:pt idx="6009">
                  <c:v>45349</c:v>
                </c:pt>
                <c:pt idx="6010">
                  <c:v>45350</c:v>
                </c:pt>
                <c:pt idx="6011">
                  <c:v>45351</c:v>
                </c:pt>
                <c:pt idx="6012">
                  <c:v>45352</c:v>
                </c:pt>
                <c:pt idx="6013">
                  <c:v>45353</c:v>
                </c:pt>
                <c:pt idx="6014">
                  <c:v>45355</c:v>
                </c:pt>
                <c:pt idx="6015">
                  <c:v>45356</c:v>
                </c:pt>
                <c:pt idx="6016">
                  <c:v>45357</c:v>
                </c:pt>
                <c:pt idx="6017">
                  <c:v>45358</c:v>
                </c:pt>
                <c:pt idx="6018">
                  <c:v>45362</c:v>
                </c:pt>
                <c:pt idx="6019">
                  <c:v>45363</c:v>
                </c:pt>
                <c:pt idx="6020">
                  <c:v>45364</c:v>
                </c:pt>
                <c:pt idx="6021">
                  <c:v>45365</c:v>
                </c:pt>
                <c:pt idx="6022">
                  <c:v>45366</c:v>
                </c:pt>
                <c:pt idx="6023">
                  <c:v>45369</c:v>
                </c:pt>
                <c:pt idx="6024">
                  <c:v>45370</c:v>
                </c:pt>
                <c:pt idx="6025">
                  <c:v>45371</c:v>
                </c:pt>
                <c:pt idx="6026">
                  <c:v>45372</c:v>
                </c:pt>
                <c:pt idx="6027">
                  <c:v>45373</c:v>
                </c:pt>
                <c:pt idx="6028">
                  <c:v>45377</c:v>
                </c:pt>
                <c:pt idx="6029">
                  <c:v>45378</c:v>
                </c:pt>
                <c:pt idx="6030">
                  <c:v>45379</c:v>
                </c:pt>
                <c:pt idx="6031">
                  <c:v>45383</c:v>
                </c:pt>
                <c:pt idx="6032">
                  <c:v>45384</c:v>
                </c:pt>
                <c:pt idx="6033">
                  <c:v>45385</c:v>
                </c:pt>
                <c:pt idx="6034">
                  <c:v>45386</c:v>
                </c:pt>
                <c:pt idx="6035">
                  <c:v>45387</c:v>
                </c:pt>
                <c:pt idx="6036">
                  <c:v>45390</c:v>
                </c:pt>
                <c:pt idx="6037">
                  <c:v>45391</c:v>
                </c:pt>
                <c:pt idx="6038">
                  <c:v>45392</c:v>
                </c:pt>
                <c:pt idx="6039">
                  <c:v>45394</c:v>
                </c:pt>
                <c:pt idx="6040">
                  <c:v>45397</c:v>
                </c:pt>
                <c:pt idx="6041">
                  <c:v>45398</c:v>
                </c:pt>
                <c:pt idx="6042">
                  <c:v>45400</c:v>
                </c:pt>
                <c:pt idx="6043">
                  <c:v>45401</c:v>
                </c:pt>
                <c:pt idx="6044">
                  <c:v>45404</c:v>
                </c:pt>
                <c:pt idx="6045">
                  <c:v>45405</c:v>
                </c:pt>
                <c:pt idx="6046">
                  <c:v>45406</c:v>
                </c:pt>
                <c:pt idx="6047">
                  <c:v>45407</c:v>
                </c:pt>
                <c:pt idx="6048">
                  <c:v>45408</c:v>
                </c:pt>
                <c:pt idx="6049">
                  <c:v>45411</c:v>
                </c:pt>
                <c:pt idx="6050">
                  <c:v>45412</c:v>
                </c:pt>
                <c:pt idx="6051">
                  <c:v>45414</c:v>
                </c:pt>
                <c:pt idx="6052">
                  <c:v>45415</c:v>
                </c:pt>
                <c:pt idx="6053">
                  <c:v>45418</c:v>
                </c:pt>
                <c:pt idx="6054">
                  <c:v>45419</c:v>
                </c:pt>
                <c:pt idx="6055">
                  <c:v>45420</c:v>
                </c:pt>
                <c:pt idx="6056">
                  <c:v>45421</c:v>
                </c:pt>
                <c:pt idx="6057">
                  <c:v>45422</c:v>
                </c:pt>
                <c:pt idx="6058">
                  <c:v>45425</c:v>
                </c:pt>
                <c:pt idx="6059">
                  <c:v>45426</c:v>
                </c:pt>
                <c:pt idx="6060">
                  <c:v>45427</c:v>
                </c:pt>
                <c:pt idx="6061">
                  <c:v>45428</c:v>
                </c:pt>
                <c:pt idx="6062">
                  <c:v>45429</c:v>
                </c:pt>
                <c:pt idx="6063">
                  <c:v>45430</c:v>
                </c:pt>
                <c:pt idx="6064">
                  <c:v>45433</c:v>
                </c:pt>
                <c:pt idx="6065">
                  <c:v>45434</c:v>
                </c:pt>
                <c:pt idx="6066">
                  <c:v>45435</c:v>
                </c:pt>
                <c:pt idx="6067">
                  <c:v>45436</c:v>
                </c:pt>
                <c:pt idx="6068">
                  <c:v>45439</c:v>
                </c:pt>
                <c:pt idx="6069">
                  <c:v>45440</c:v>
                </c:pt>
                <c:pt idx="6070">
                  <c:v>45441</c:v>
                </c:pt>
                <c:pt idx="6071">
                  <c:v>45442</c:v>
                </c:pt>
                <c:pt idx="6072">
                  <c:v>45443</c:v>
                </c:pt>
                <c:pt idx="6073">
                  <c:v>45446</c:v>
                </c:pt>
                <c:pt idx="6074">
                  <c:v>45447</c:v>
                </c:pt>
                <c:pt idx="6075">
                  <c:v>45448</c:v>
                </c:pt>
                <c:pt idx="6076">
                  <c:v>45449</c:v>
                </c:pt>
                <c:pt idx="6077">
                  <c:v>45450</c:v>
                </c:pt>
                <c:pt idx="6078">
                  <c:v>45453</c:v>
                </c:pt>
                <c:pt idx="6079">
                  <c:v>45454</c:v>
                </c:pt>
                <c:pt idx="6080">
                  <c:v>45455</c:v>
                </c:pt>
                <c:pt idx="6081">
                  <c:v>45456</c:v>
                </c:pt>
                <c:pt idx="6082">
                  <c:v>45457</c:v>
                </c:pt>
                <c:pt idx="6083">
                  <c:v>45461</c:v>
                </c:pt>
                <c:pt idx="6084">
                  <c:v>45462</c:v>
                </c:pt>
                <c:pt idx="6085">
                  <c:v>45463</c:v>
                </c:pt>
                <c:pt idx="6086">
                  <c:v>45464</c:v>
                </c:pt>
                <c:pt idx="6087">
                  <c:v>45467</c:v>
                </c:pt>
                <c:pt idx="6088">
                  <c:v>45468</c:v>
                </c:pt>
                <c:pt idx="6089">
                  <c:v>45469</c:v>
                </c:pt>
                <c:pt idx="6090">
                  <c:v>45470</c:v>
                </c:pt>
                <c:pt idx="6091">
                  <c:v>45471</c:v>
                </c:pt>
                <c:pt idx="6092">
                  <c:v>45474</c:v>
                </c:pt>
                <c:pt idx="6093">
                  <c:v>45475</c:v>
                </c:pt>
                <c:pt idx="6094">
                  <c:v>45476</c:v>
                </c:pt>
                <c:pt idx="6095">
                  <c:v>45477</c:v>
                </c:pt>
                <c:pt idx="6096">
                  <c:v>45478</c:v>
                </c:pt>
                <c:pt idx="6097">
                  <c:v>45481</c:v>
                </c:pt>
                <c:pt idx="6098">
                  <c:v>45482</c:v>
                </c:pt>
                <c:pt idx="6099">
                  <c:v>45483</c:v>
                </c:pt>
                <c:pt idx="6100">
                  <c:v>45484</c:v>
                </c:pt>
                <c:pt idx="6101">
                  <c:v>45485</c:v>
                </c:pt>
                <c:pt idx="6102">
                  <c:v>45488</c:v>
                </c:pt>
                <c:pt idx="6103">
                  <c:v>45489</c:v>
                </c:pt>
                <c:pt idx="6104">
                  <c:v>45491</c:v>
                </c:pt>
                <c:pt idx="6105">
                  <c:v>45492</c:v>
                </c:pt>
                <c:pt idx="6106">
                  <c:v>45495</c:v>
                </c:pt>
                <c:pt idx="6107">
                  <c:v>45496</c:v>
                </c:pt>
                <c:pt idx="6108">
                  <c:v>45497</c:v>
                </c:pt>
                <c:pt idx="6109">
                  <c:v>45498</c:v>
                </c:pt>
                <c:pt idx="6110">
                  <c:v>45499</c:v>
                </c:pt>
                <c:pt idx="6111">
                  <c:v>45502</c:v>
                </c:pt>
                <c:pt idx="6112">
                  <c:v>45503</c:v>
                </c:pt>
                <c:pt idx="6113">
                  <c:v>45504</c:v>
                </c:pt>
                <c:pt idx="6114">
                  <c:v>45505</c:v>
                </c:pt>
                <c:pt idx="6115">
                  <c:v>45506</c:v>
                </c:pt>
                <c:pt idx="6116">
                  <c:v>45509</c:v>
                </c:pt>
                <c:pt idx="6117">
                  <c:v>45510</c:v>
                </c:pt>
                <c:pt idx="6118">
                  <c:v>45511</c:v>
                </c:pt>
                <c:pt idx="6119">
                  <c:v>45512</c:v>
                </c:pt>
                <c:pt idx="6120">
                  <c:v>45513</c:v>
                </c:pt>
                <c:pt idx="6121">
                  <c:v>45516</c:v>
                </c:pt>
                <c:pt idx="6122">
                  <c:v>45517</c:v>
                </c:pt>
                <c:pt idx="6123">
                  <c:v>45518</c:v>
                </c:pt>
                <c:pt idx="6124">
                  <c:v>45520</c:v>
                </c:pt>
                <c:pt idx="6125">
                  <c:v>45523</c:v>
                </c:pt>
                <c:pt idx="6126">
                  <c:v>45524</c:v>
                </c:pt>
                <c:pt idx="6127">
                  <c:v>45525</c:v>
                </c:pt>
                <c:pt idx="6128">
                  <c:v>45526</c:v>
                </c:pt>
                <c:pt idx="6129">
                  <c:v>45527</c:v>
                </c:pt>
                <c:pt idx="6130">
                  <c:v>45530</c:v>
                </c:pt>
                <c:pt idx="6131">
                  <c:v>45531</c:v>
                </c:pt>
                <c:pt idx="6132">
                  <c:v>45532</c:v>
                </c:pt>
                <c:pt idx="6133">
                  <c:v>45533</c:v>
                </c:pt>
                <c:pt idx="6134">
                  <c:v>45534</c:v>
                </c:pt>
                <c:pt idx="6135">
                  <c:v>45537</c:v>
                </c:pt>
                <c:pt idx="6136">
                  <c:v>45538</c:v>
                </c:pt>
                <c:pt idx="6137">
                  <c:v>45539</c:v>
                </c:pt>
                <c:pt idx="6138">
                  <c:v>45540</c:v>
                </c:pt>
                <c:pt idx="6139">
                  <c:v>45541</c:v>
                </c:pt>
                <c:pt idx="6140">
                  <c:v>45544</c:v>
                </c:pt>
                <c:pt idx="6141">
                  <c:v>45545</c:v>
                </c:pt>
                <c:pt idx="6142">
                  <c:v>45546</c:v>
                </c:pt>
                <c:pt idx="6143">
                  <c:v>45547</c:v>
                </c:pt>
                <c:pt idx="6144">
                  <c:v>45548</c:v>
                </c:pt>
                <c:pt idx="6145">
                  <c:v>45551</c:v>
                </c:pt>
                <c:pt idx="6146">
                  <c:v>45552</c:v>
                </c:pt>
                <c:pt idx="6147">
                  <c:v>45553</c:v>
                </c:pt>
                <c:pt idx="6148">
                  <c:v>45554</c:v>
                </c:pt>
                <c:pt idx="6149">
                  <c:v>45555</c:v>
                </c:pt>
                <c:pt idx="6150">
                  <c:v>45558</c:v>
                </c:pt>
                <c:pt idx="6151">
                  <c:v>45559</c:v>
                </c:pt>
                <c:pt idx="6152">
                  <c:v>45560</c:v>
                </c:pt>
                <c:pt idx="6153">
                  <c:v>45561</c:v>
                </c:pt>
                <c:pt idx="6154">
                  <c:v>45562</c:v>
                </c:pt>
                <c:pt idx="6155">
                  <c:v>45565</c:v>
                </c:pt>
                <c:pt idx="6156">
                  <c:v>45566</c:v>
                </c:pt>
                <c:pt idx="6157">
                  <c:v>45568</c:v>
                </c:pt>
                <c:pt idx="6158">
                  <c:v>45569</c:v>
                </c:pt>
                <c:pt idx="6159">
                  <c:v>45572</c:v>
                </c:pt>
                <c:pt idx="6160">
                  <c:v>45573</c:v>
                </c:pt>
                <c:pt idx="6161">
                  <c:v>45574</c:v>
                </c:pt>
                <c:pt idx="6162">
                  <c:v>45575</c:v>
                </c:pt>
                <c:pt idx="6163">
                  <c:v>45576</c:v>
                </c:pt>
                <c:pt idx="6164">
                  <c:v>45579</c:v>
                </c:pt>
                <c:pt idx="6165">
                  <c:v>45580</c:v>
                </c:pt>
                <c:pt idx="6166">
                  <c:v>45581</c:v>
                </c:pt>
                <c:pt idx="6167">
                  <c:v>45582</c:v>
                </c:pt>
                <c:pt idx="6168">
                  <c:v>45583</c:v>
                </c:pt>
                <c:pt idx="6169">
                  <c:v>45586</c:v>
                </c:pt>
                <c:pt idx="6170">
                  <c:v>45587</c:v>
                </c:pt>
                <c:pt idx="6171">
                  <c:v>45588</c:v>
                </c:pt>
                <c:pt idx="6172">
                  <c:v>45589</c:v>
                </c:pt>
                <c:pt idx="6173">
                  <c:v>45590</c:v>
                </c:pt>
                <c:pt idx="6174">
                  <c:v>45593</c:v>
                </c:pt>
                <c:pt idx="6175">
                  <c:v>45594</c:v>
                </c:pt>
                <c:pt idx="6176">
                  <c:v>45595</c:v>
                </c:pt>
                <c:pt idx="6177">
                  <c:v>45596</c:v>
                </c:pt>
                <c:pt idx="6178">
                  <c:v>45597</c:v>
                </c:pt>
                <c:pt idx="6179">
                  <c:v>45600</c:v>
                </c:pt>
                <c:pt idx="6180">
                  <c:v>45601</c:v>
                </c:pt>
                <c:pt idx="6181">
                  <c:v>45602</c:v>
                </c:pt>
                <c:pt idx="6182">
                  <c:v>45603</c:v>
                </c:pt>
                <c:pt idx="6183">
                  <c:v>45604</c:v>
                </c:pt>
                <c:pt idx="6184">
                  <c:v>45607</c:v>
                </c:pt>
                <c:pt idx="6185">
                  <c:v>45608</c:v>
                </c:pt>
                <c:pt idx="6186">
                  <c:v>45609</c:v>
                </c:pt>
                <c:pt idx="6187">
                  <c:v>45610</c:v>
                </c:pt>
                <c:pt idx="6188">
                  <c:v>45614</c:v>
                </c:pt>
                <c:pt idx="6189">
                  <c:v>45615</c:v>
                </c:pt>
                <c:pt idx="6190">
                  <c:v>45617</c:v>
                </c:pt>
                <c:pt idx="6191">
                  <c:v>45618</c:v>
                </c:pt>
                <c:pt idx="6192">
                  <c:v>45621</c:v>
                </c:pt>
                <c:pt idx="6193">
                  <c:v>45622</c:v>
                </c:pt>
                <c:pt idx="6194">
                  <c:v>45623</c:v>
                </c:pt>
                <c:pt idx="6195">
                  <c:v>45624</c:v>
                </c:pt>
                <c:pt idx="6196">
                  <c:v>45625</c:v>
                </c:pt>
                <c:pt idx="6197">
                  <c:v>45628</c:v>
                </c:pt>
                <c:pt idx="6198">
                  <c:v>45629</c:v>
                </c:pt>
                <c:pt idx="6199">
                  <c:v>45630</c:v>
                </c:pt>
                <c:pt idx="6200">
                  <c:v>45631</c:v>
                </c:pt>
                <c:pt idx="6201">
                  <c:v>45632</c:v>
                </c:pt>
                <c:pt idx="6202">
                  <c:v>45635</c:v>
                </c:pt>
                <c:pt idx="6203">
                  <c:v>45636</c:v>
                </c:pt>
                <c:pt idx="6204">
                  <c:v>45637</c:v>
                </c:pt>
                <c:pt idx="6205">
                  <c:v>45638</c:v>
                </c:pt>
                <c:pt idx="6206">
                  <c:v>45639</c:v>
                </c:pt>
                <c:pt idx="6207">
                  <c:v>45642</c:v>
                </c:pt>
                <c:pt idx="6208">
                  <c:v>45643</c:v>
                </c:pt>
                <c:pt idx="6209">
                  <c:v>45644</c:v>
                </c:pt>
                <c:pt idx="6210">
                  <c:v>45645</c:v>
                </c:pt>
                <c:pt idx="6211">
                  <c:v>45646</c:v>
                </c:pt>
                <c:pt idx="6212">
                  <c:v>45649</c:v>
                </c:pt>
                <c:pt idx="6213">
                  <c:v>45650</c:v>
                </c:pt>
                <c:pt idx="6214">
                  <c:v>45652</c:v>
                </c:pt>
                <c:pt idx="6215">
                  <c:v>45653</c:v>
                </c:pt>
                <c:pt idx="6216">
                  <c:v>45656</c:v>
                </c:pt>
                <c:pt idx="6217">
                  <c:v>45657</c:v>
                </c:pt>
                <c:pt idx="6218">
                  <c:v>45658</c:v>
                </c:pt>
                <c:pt idx="6219">
                  <c:v>45659</c:v>
                </c:pt>
                <c:pt idx="6220">
                  <c:v>45660</c:v>
                </c:pt>
                <c:pt idx="6221">
                  <c:v>45663</c:v>
                </c:pt>
                <c:pt idx="6222">
                  <c:v>45664</c:v>
                </c:pt>
                <c:pt idx="6223">
                  <c:v>45665</c:v>
                </c:pt>
                <c:pt idx="6224">
                  <c:v>45666</c:v>
                </c:pt>
                <c:pt idx="6225">
                  <c:v>45667</c:v>
                </c:pt>
                <c:pt idx="6226">
                  <c:v>45670</c:v>
                </c:pt>
                <c:pt idx="6227">
                  <c:v>45671</c:v>
                </c:pt>
                <c:pt idx="6228">
                  <c:v>45672</c:v>
                </c:pt>
                <c:pt idx="6229">
                  <c:v>45673</c:v>
                </c:pt>
                <c:pt idx="6230">
                  <c:v>45674</c:v>
                </c:pt>
                <c:pt idx="6231">
                  <c:v>45677</c:v>
                </c:pt>
                <c:pt idx="6232">
                  <c:v>45678</c:v>
                </c:pt>
                <c:pt idx="6233">
                  <c:v>45679</c:v>
                </c:pt>
                <c:pt idx="6234">
                  <c:v>45680</c:v>
                </c:pt>
                <c:pt idx="6235">
                  <c:v>45681</c:v>
                </c:pt>
                <c:pt idx="6236">
                  <c:v>45684</c:v>
                </c:pt>
                <c:pt idx="6237">
                  <c:v>45685</c:v>
                </c:pt>
                <c:pt idx="6238">
                  <c:v>45686</c:v>
                </c:pt>
                <c:pt idx="6239">
                  <c:v>45687</c:v>
                </c:pt>
                <c:pt idx="6240">
                  <c:v>45688</c:v>
                </c:pt>
                <c:pt idx="6241">
                  <c:v>45689</c:v>
                </c:pt>
                <c:pt idx="6242">
                  <c:v>45691</c:v>
                </c:pt>
                <c:pt idx="6243">
                  <c:v>45692</c:v>
                </c:pt>
                <c:pt idx="6244">
                  <c:v>45693</c:v>
                </c:pt>
                <c:pt idx="6245">
                  <c:v>45694</c:v>
                </c:pt>
                <c:pt idx="6246">
                  <c:v>45695</c:v>
                </c:pt>
                <c:pt idx="6247">
                  <c:v>45698</c:v>
                </c:pt>
                <c:pt idx="6248">
                  <c:v>45699</c:v>
                </c:pt>
                <c:pt idx="6249">
                  <c:v>45700</c:v>
                </c:pt>
                <c:pt idx="6250">
                  <c:v>45701</c:v>
                </c:pt>
                <c:pt idx="6251">
                  <c:v>45702</c:v>
                </c:pt>
                <c:pt idx="6252">
                  <c:v>45705</c:v>
                </c:pt>
                <c:pt idx="6253">
                  <c:v>45706</c:v>
                </c:pt>
                <c:pt idx="6254">
                  <c:v>45707</c:v>
                </c:pt>
                <c:pt idx="6255">
                  <c:v>45708</c:v>
                </c:pt>
                <c:pt idx="6256">
                  <c:v>45709</c:v>
                </c:pt>
                <c:pt idx="6257">
                  <c:v>45712</c:v>
                </c:pt>
                <c:pt idx="6258">
                  <c:v>45713</c:v>
                </c:pt>
                <c:pt idx="6259">
                  <c:v>45715</c:v>
                </c:pt>
                <c:pt idx="6260">
                  <c:v>45716</c:v>
                </c:pt>
                <c:pt idx="6261">
                  <c:v>45719</c:v>
                </c:pt>
                <c:pt idx="6262">
                  <c:v>45720</c:v>
                </c:pt>
                <c:pt idx="6263">
                  <c:v>45721</c:v>
                </c:pt>
                <c:pt idx="6264">
                  <c:v>45722</c:v>
                </c:pt>
                <c:pt idx="6265">
                  <c:v>45723</c:v>
                </c:pt>
                <c:pt idx="6266">
                  <c:v>45726</c:v>
                </c:pt>
                <c:pt idx="6267">
                  <c:v>45727</c:v>
                </c:pt>
                <c:pt idx="6268">
                  <c:v>45728</c:v>
                </c:pt>
                <c:pt idx="6269">
                  <c:v>45729</c:v>
                </c:pt>
                <c:pt idx="6270">
                  <c:v>45733</c:v>
                </c:pt>
                <c:pt idx="6271">
                  <c:v>45734</c:v>
                </c:pt>
                <c:pt idx="6272">
                  <c:v>45735</c:v>
                </c:pt>
                <c:pt idx="6273">
                  <c:v>45736</c:v>
                </c:pt>
                <c:pt idx="6274">
                  <c:v>45737</c:v>
                </c:pt>
                <c:pt idx="6275">
                  <c:v>45740</c:v>
                </c:pt>
                <c:pt idx="6276">
                  <c:v>45741</c:v>
                </c:pt>
                <c:pt idx="6277">
                  <c:v>45742</c:v>
                </c:pt>
                <c:pt idx="6278">
                  <c:v>45743</c:v>
                </c:pt>
                <c:pt idx="6279">
                  <c:v>45744</c:v>
                </c:pt>
                <c:pt idx="6280">
                  <c:v>45748</c:v>
                </c:pt>
                <c:pt idx="6281">
                  <c:v>45749</c:v>
                </c:pt>
                <c:pt idx="6282">
                  <c:v>45750</c:v>
                </c:pt>
                <c:pt idx="6283">
                  <c:v>45751</c:v>
                </c:pt>
                <c:pt idx="6284">
                  <c:v>45754</c:v>
                </c:pt>
                <c:pt idx="6285">
                  <c:v>45755</c:v>
                </c:pt>
                <c:pt idx="6286">
                  <c:v>45756</c:v>
                </c:pt>
                <c:pt idx="6287">
                  <c:v>45758</c:v>
                </c:pt>
                <c:pt idx="6288">
                  <c:v>45762</c:v>
                </c:pt>
                <c:pt idx="6289">
                  <c:v>45763</c:v>
                </c:pt>
                <c:pt idx="6290">
                  <c:v>45764</c:v>
                </c:pt>
                <c:pt idx="6291">
                  <c:v>45768</c:v>
                </c:pt>
                <c:pt idx="6292">
                  <c:v>45769</c:v>
                </c:pt>
                <c:pt idx="6293">
                  <c:v>45770</c:v>
                </c:pt>
                <c:pt idx="6294">
                  <c:v>45771</c:v>
                </c:pt>
                <c:pt idx="6295">
                  <c:v>45772</c:v>
                </c:pt>
                <c:pt idx="6296">
                  <c:v>45775</c:v>
                </c:pt>
                <c:pt idx="6297">
                  <c:v>45776</c:v>
                </c:pt>
                <c:pt idx="6298">
                  <c:v>45777</c:v>
                </c:pt>
                <c:pt idx="6299">
                  <c:v>45779</c:v>
                </c:pt>
                <c:pt idx="6300">
                  <c:v>45782</c:v>
                </c:pt>
                <c:pt idx="6301">
                  <c:v>45783</c:v>
                </c:pt>
                <c:pt idx="6302">
                  <c:v>45784</c:v>
                </c:pt>
                <c:pt idx="6303">
                  <c:v>45785</c:v>
                </c:pt>
                <c:pt idx="6304">
                  <c:v>45786</c:v>
                </c:pt>
                <c:pt idx="6305">
                  <c:v>45789</c:v>
                </c:pt>
                <c:pt idx="6306">
                  <c:v>45790</c:v>
                </c:pt>
                <c:pt idx="6307">
                  <c:v>45791</c:v>
                </c:pt>
                <c:pt idx="6308">
                  <c:v>45792</c:v>
                </c:pt>
                <c:pt idx="6309">
                  <c:v>45793</c:v>
                </c:pt>
                <c:pt idx="6310">
                  <c:v>45796</c:v>
                </c:pt>
                <c:pt idx="6311">
                  <c:v>45797</c:v>
                </c:pt>
                <c:pt idx="6312">
                  <c:v>45798</c:v>
                </c:pt>
                <c:pt idx="6313">
                  <c:v>45799</c:v>
                </c:pt>
                <c:pt idx="6314">
                  <c:v>45800</c:v>
                </c:pt>
                <c:pt idx="6315">
                  <c:v>45803</c:v>
                </c:pt>
                <c:pt idx="6316">
                  <c:v>45804</c:v>
                </c:pt>
                <c:pt idx="6317">
                  <c:v>45805</c:v>
                </c:pt>
                <c:pt idx="6318">
                  <c:v>45806</c:v>
                </c:pt>
                <c:pt idx="6319">
                  <c:v>45807</c:v>
                </c:pt>
                <c:pt idx="6320">
                  <c:v>45810</c:v>
                </c:pt>
                <c:pt idx="6321">
                  <c:v>45811</c:v>
                </c:pt>
                <c:pt idx="6322">
                  <c:v>45812</c:v>
                </c:pt>
                <c:pt idx="6323">
                  <c:v>45813</c:v>
                </c:pt>
                <c:pt idx="6324">
                  <c:v>45814</c:v>
                </c:pt>
                <c:pt idx="6325">
                  <c:v>45817</c:v>
                </c:pt>
                <c:pt idx="6326">
                  <c:v>45818</c:v>
                </c:pt>
                <c:pt idx="6327">
                  <c:v>45819</c:v>
                </c:pt>
                <c:pt idx="6328">
                  <c:v>45820</c:v>
                </c:pt>
                <c:pt idx="6329">
                  <c:v>45821</c:v>
                </c:pt>
                <c:pt idx="6330">
                  <c:v>45824</c:v>
                </c:pt>
                <c:pt idx="6331">
                  <c:v>45825</c:v>
                </c:pt>
                <c:pt idx="6332">
                  <c:v>45826</c:v>
                </c:pt>
                <c:pt idx="6333">
                  <c:v>45827</c:v>
                </c:pt>
                <c:pt idx="6334">
                  <c:v>45828</c:v>
                </c:pt>
                <c:pt idx="6335">
                  <c:v>45831</c:v>
                </c:pt>
                <c:pt idx="6336">
                  <c:v>45832</c:v>
                </c:pt>
                <c:pt idx="6337">
                  <c:v>45833</c:v>
                </c:pt>
                <c:pt idx="6338">
                  <c:v>45834</c:v>
                </c:pt>
                <c:pt idx="6339">
                  <c:v>45835</c:v>
                </c:pt>
                <c:pt idx="6340">
                  <c:v>45838</c:v>
                </c:pt>
                <c:pt idx="6341">
                  <c:v>45839</c:v>
                </c:pt>
                <c:pt idx="6342">
                  <c:v>45840</c:v>
                </c:pt>
                <c:pt idx="6343">
                  <c:v>45841</c:v>
                </c:pt>
                <c:pt idx="6344">
                  <c:v>45842</c:v>
                </c:pt>
                <c:pt idx="6345">
                  <c:v>45845</c:v>
                </c:pt>
                <c:pt idx="6346">
                  <c:v>45846</c:v>
                </c:pt>
                <c:pt idx="6347">
                  <c:v>45847</c:v>
                </c:pt>
                <c:pt idx="6348">
                  <c:v>45848</c:v>
                </c:pt>
                <c:pt idx="6349">
                  <c:v>45849</c:v>
                </c:pt>
                <c:pt idx="6350">
                  <c:v>45852</c:v>
                </c:pt>
                <c:pt idx="6351">
                  <c:v>45853</c:v>
                </c:pt>
                <c:pt idx="6352">
                  <c:v>45854</c:v>
                </c:pt>
                <c:pt idx="6353">
                  <c:v>45855</c:v>
                </c:pt>
                <c:pt idx="6354">
                  <c:v>45856</c:v>
                </c:pt>
                <c:pt idx="6355">
                  <c:v>45859</c:v>
                </c:pt>
                <c:pt idx="6356">
                  <c:v>45860</c:v>
                </c:pt>
                <c:pt idx="6357">
                  <c:v>45861</c:v>
                </c:pt>
                <c:pt idx="6358">
                  <c:v>45862</c:v>
                </c:pt>
                <c:pt idx="6359">
                  <c:v>45863</c:v>
                </c:pt>
                <c:pt idx="6360">
                  <c:v>45866</c:v>
                </c:pt>
                <c:pt idx="6361">
                  <c:v>45867</c:v>
                </c:pt>
                <c:pt idx="6362">
                  <c:v>45868</c:v>
                </c:pt>
                <c:pt idx="6363">
                  <c:v>45869</c:v>
                </c:pt>
                <c:pt idx="6364">
                  <c:v>45870</c:v>
                </c:pt>
                <c:pt idx="6365">
                  <c:v>45873</c:v>
                </c:pt>
                <c:pt idx="6366">
                  <c:v>45874</c:v>
                </c:pt>
                <c:pt idx="6367">
                  <c:v>45875</c:v>
                </c:pt>
                <c:pt idx="6368">
                  <c:v>45876</c:v>
                </c:pt>
                <c:pt idx="6369">
                  <c:v>45877</c:v>
                </c:pt>
                <c:pt idx="6370">
                  <c:v>45880</c:v>
                </c:pt>
                <c:pt idx="6371">
                  <c:v>45881</c:v>
                </c:pt>
                <c:pt idx="6372">
                  <c:v>45882</c:v>
                </c:pt>
                <c:pt idx="6373">
                  <c:v>45883</c:v>
                </c:pt>
                <c:pt idx="6374">
                  <c:v>45887</c:v>
                </c:pt>
                <c:pt idx="6375">
                  <c:v>45888</c:v>
                </c:pt>
                <c:pt idx="6376">
                  <c:v>45889</c:v>
                </c:pt>
                <c:pt idx="6377">
                  <c:v>45890</c:v>
                </c:pt>
                <c:pt idx="6378">
                  <c:v>45891</c:v>
                </c:pt>
                <c:pt idx="6379">
                  <c:v>45894</c:v>
                </c:pt>
                <c:pt idx="6380">
                  <c:v>45895</c:v>
                </c:pt>
                <c:pt idx="6381">
                  <c:v>45897</c:v>
                </c:pt>
                <c:pt idx="6382">
                  <c:v>45898</c:v>
                </c:pt>
                <c:pt idx="6383">
                  <c:v>45901</c:v>
                </c:pt>
                <c:pt idx="6384">
                  <c:v>45902</c:v>
                </c:pt>
                <c:pt idx="6385">
                  <c:v>45903</c:v>
                </c:pt>
                <c:pt idx="6386">
                  <c:v>45904</c:v>
                </c:pt>
                <c:pt idx="6387">
                  <c:v>45905</c:v>
                </c:pt>
                <c:pt idx="6388">
                  <c:v>45908</c:v>
                </c:pt>
                <c:pt idx="6389">
                  <c:v>45909</c:v>
                </c:pt>
                <c:pt idx="6390">
                  <c:v>45910</c:v>
                </c:pt>
                <c:pt idx="6391">
                  <c:v>45911</c:v>
                </c:pt>
                <c:pt idx="6392">
                  <c:v>45912</c:v>
                </c:pt>
                <c:pt idx="6393">
                  <c:v>45915</c:v>
                </c:pt>
                <c:pt idx="6394">
                  <c:v>45916</c:v>
                </c:pt>
                <c:pt idx="6395">
                  <c:v>45917</c:v>
                </c:pt>
                <c:pt idx="6396">
                  <c:v>45918</c:v>
                </c:pt>
                <c:pt idx="6397">
                  <c:v>45919</c:v>
                </c:pt>
                <c:pt idx="6398">
                  <c:v>45922</c:v>
                </c:pt>
                <c:pt idx="6399">
                  <c:v>45923</c:v>
                </c:pt>
                <c:pt idx="6400">
                  <c:v>45924</c:v>
                </c:pt>
                <c:pt idx="6401">
                  <c:v>45925</c:v>
                </c:pt>
                <c:pt idx="6402">
                  <c:v>45926</c:v>
                </c:pt>
                <c:pt idx="6403">
                  <c:v>45929</c:v>
                </c:pt>
                <c:pt idx="6404">
                  <c:v>45930</c:v>
                </c:pt>
                <c:pt idx="6405">
                  <c:v>45931</c:v>
                </c:pt>
                <c:pt idx="6406">
                  <c:v>45933</c:v>
                </c:pt>
                <c:pt idx="6407">
                  <c:v>45936</c:v>
                </c:pt>
                <c:pt idx="6408">
                  <c:v>45937</c:v>
                </c:pt>
                <c:pt idx="6409">
                  <c:v>45938</c:v>
                </c:pt>
                <c:pt idx="6410">
                  <c:v>45939</c:v>
                </c:pt>
                <c:pt idx="6411">
                  <c:v>45940</c:v>
                </c:pt>
                <c:pt idx="6412">
                  <c:v>45943</c:v>
                </c:pt>
                <c:pt idx="6413">
                  <c:v>45944</c:v>
                </c:pt>
                <c:pt idx="6414">
                  <c:v>45945</c:v>
                </c:pt>
                <c:pt idx="6415">
                  <c:v>45946</c:v>
                </c:pt>
                <c:pt idx="6416">
                  <c:v>45947</c:v>
                </c:pt>
                <c:pt idx="6417">
                  <c:v>45950</c:v>
                </c:pt>
                <c:pt idx="6418">
                  <c:v>45951</c:v>
                </c:pt>
                <c:pt idx="6419">
                  <c:v>45953</c:v>
                </c:pt>
                <c:pt idx="6420">
                  <c:v>45954</c:v>
                </c:pt>
                <c:pt idx="6421">
                  <c:v>45957</c:v>
                </c:pt>
                <c:pt idx="6422">
                  <c:v>45958</c:v>
                </c:pt>
                <c:pt idx="6423">
                  <c:v>45959</c:v>
                </c:pt>
                <c:pt idx="6424">
                  <c:v>45960</c:v>
                </c:pt>
                <c:pt idx="6425">
                  <c:v>45961</c:v>
                </c:pt>
                <c:pt idx="6426">
                  <c:v>45964</c:v>
                </c:pt>
                <c:pt idx="6427">
                  <c:v>45965</c:v>
                </c:pt>
                <c:pt idx="6428">
                  <c:v>45967</c:v>
                </c:pt>
                <c:pt idx="6429">
                  <c:v>45968</c:v>
                </c:pt>
                <c:pt idx="6430">
                  <c:v>45971</c:v>
                </c:pt>
                <c:pt idx="6431">
                  <c:v>45972</c:v>
                </c:pt>
                <c:pt idx="6432">
                  <c:v>45973</c:v>
                </c:pt>
                <c:pt idx="6433">
                  <c:v>45974</c:v>
                </c:pt>
                <c:pt idx="6434">
                  <c:v>45975</c:v>
                </c:pt>
                <c:pt idx="6435">
                  <c:v>45978</c:v>
                </c:pt>
                <c:pt idx="6436">
                  <c:v>45979</c:v>
                </c:pt>
                <c:pt idx="6437">
                  <c:v>45980</c:v>
                </c:pt>
                <c:pt idx="6438">
                  <c:v>45981</c:v>
                </c:pt>
                <c:pt idx="6439">
                  <c:v>45982</c:v>
                </c:pt>
                <c:pt idx="6440">
                  <c:v>45985</c:v>
                </c:pt>
                <c:pt idx="6441">
                  <c:v>45986</c:v>
                </c:pt>
                <c:pt idx="6442">
                  <c:v>45987</c:v>
                </c:pt>
                <c:pt idx="6443">
                  <c:v>45988</c:v>
                </c:pt>
                <c:pt idx="6444">
                  <c:v>45989</c:v>
                </c:pt>
                <c:pt idx="6445">
                  <c:v>45992</c:v>
                </c:pt>
                <c:pt idx="6446">
                  <c:v>45993</c:v>
                </c:pt>
                <c:pt idx="6447">
                  <c:v>45994</c:v>
                </c:pt>
                <c:pt idx="6448">
                  <c:v>45995</c:v>
                </c:pt>
                <c:pt idx="6449">
                  <c:v>45996</c:v>
                </c:pt>
                <c:pt idx="6450">
                  <c:v>45999</c:v>
                </c:pt>
                <c:pt idx="6451">
                  <c:v>46000</c:v>
                </c:pt>
                <c:pt idx="6452">
                  <c:v>46001</c:v>
                </c:pt>
                <c:pt idx="6453">
                  <c:v>46002</c:v>
                </c:pt>
                <c:pt idx="6454">
                  <c:v>46003</c:v>
                </c:pt>
                <c:pt idx="6455">
                  <c:v>46006</c:v>
                </c:pt>
                <c:pt idx="6456">
                  <c:v>46007</c:v>
                </c:pt>
                <c:pt idx="6457">
                  <c:v>46008</c:v>
                </c:pt>
                <c:pt idx="6458">
                  <c:v>46009</c:v>
                </c:pt>
                <c:pt idx="6459">
                  <c:v>46010</c:v>
                </c:pt>
                <c:pt idx="6460">
                  <c:v>46013</c:v>
                </c:pt>
                <c:pt idx="6461">
                  <c:v>46014</c:v>
                </c:pt>
                <c:pt idx="6462">
                  <c:v>46015</c:v>
                </c:pt>
                <c:pt idx="6463">
                  <c:v>46017</c:v>
                </c:pt>
                <c:pt idx="6464">
                  <c:v>46020</c:v>
                </c:pt>
                <c:pt idx="6465">
                  <c:v>46021</c:v>
                </c:pt>
                <c:pt idx="6466">
                  <c:v>46022</c:v>
                </c:pt>
                <c:pt idx="6467">
                  <c:v>46023</c:v>
                </c:pt>
                <c:pt idx="6468">
                  <c:v>46024</c:v>
                </c:pt>
                <c:pt idx="6469">
                  <c:v>46027</c:v>
                </c:pt>
                <c:pt idx="6470">
                  <c:v>46028</c:v>
                </c:pt>
                <c:pt idx="6471">
                  <c:v>46029</c:v>
                </c:pt>
                <c:pt idx="6472">
                  <c:v>46030</c:v>
                </c:pt>
                <c:pt idx="6473">
                  <c:v>46031</c:v>
                </c:pt>
                <c:pt idx="6474">
                  <c:v>46034</c:v>
                </c:pt>
                <c:pt idx="6475">
                  <c:v>46035</c:v>
                </c:pt>
                <c:pt idx="6476">
                  <c:v>46036</c:v>
                </c:pt>
                <c:pt idx="6477">
                  <c:v>46038</c:v>
                </c:pt>
                <c:pt idx="6478">
                  <c:v>46041</c:v>
                </c:pt>
                <c:pt idx="6479">
                  <c:v>46042</c:v>
                </c:pt>
                <c:pt idx="6480">
                  <c:v>46043</c:v>
                </c:pt>
                <c:pt idx="6481">
                  <c:v>46044</c:v>
                </c:pt>
                <c:pt idx="6482">
                  <c:v>46045</c:v>
                </c:pt>
                <c:pt idx="6483">
                  <c:v>46049</c:v>
                </c:pt>
                <c:pt idx="6484">
                  <c:v>46050</c:v>
                </c:pt>
                <c:pt idx="6485">
                  <c:v>46051</c:v>
                </c:pt>
                <c:pt idx="6486">
                  <c:v>46052</c:v>
                </c:pt>
              </c:numCache>
            </c:numRef>
          </c:cat>
          <c:val>
            <c:numRef>
              <c:f>Sheet2!$B$2:$B$6488</c:f>
              <c:numCache>
                <c:formatCode>General</c:formatCode>
                <c:ptCount val="6487"/>
                <c:pt idx="0">
                  <c:v>1000</c:v>
                </c:pt>
                <c:pt idx="1">
                  <c:v>1054.81</c:v>
                </c:pt>
                <c:pt idx="2">
                  <c:v>1092.08</c:v>
                </c:pt>
                <c:pt idx="3">
                  <c:v>1055.99</c:v>
                </c:pt>
                <c:pt idx="4">
                  <c:v>1086.67</c:v>
                </c:pt>
                <c:pt idx="5">
                  <c:v>1126.99</c:v>
                </c:pt>
                <c:pt idx="6">
                  <c:v>1088.97</c:v>
                </c:pt>
                <c:pt idx="7">
                  <c:v>1033.55</c:v>
                </c:pt>
                <c:pt idx="8">
                  <c:v>1036.6300000000001</c:v>
                </c:pt>
                <c:pt idx="9">
                  <c:v>1034.19</c:v>
                </c:pt>
                <c:pt idx="10">
                  <c:v>1023.41</c:v>
                </c:pt>
                <c:pt idx="11">
                  <c:v>1035.99</c:v>
                </c:pt>
                <c:pt idx="12">
                  <c:v>1021.69</c:v>
                </c:pt>
                <c:pt idx="13">
                  <c:v>1057.8900000000001</c:v>
                </c:pt>
                <c:pt idx="14">
                  <c:v>1046.31</c:v>
                </c:pt>
                <c:pt idx="15">
                  <c:v>1058.9100000000001</c:v>
                </c:pt>
                <c:pt idx="16">
                  <c:v>1049.82</c:v>
                </c:pt>
                <c:pt idx="17">
                  <c:v>1061.5999999999999</c:v>
                </c:pt>
                <c:pt idx="18">
                  <c:v>1096.45</c:v>
                </c:pt>
                <c:pt idx="19">
                  <c:v>1153.3499999999999</c:v>
                </c:pt>
                <c:pt idx="20">
                  <c:v>1148.8900000000001</c:v>
                </c:pt>
                <c:pt idx="21">
                  <c:v>1175.1500000000001</c:v>
                </c:pt>
                <c:pt idx="22">
                  <c:v>1186.97</c:v>
                </c:pt>
                <c:pt idx="23">
                  <c:v>1185.1099999999999</c:v>
                </c:pt>
                <c:pt idx="24">
                  <c:v>1172.21</c:v>
                </c:pt>
                <c:pt idx="25">
                  <c:v>1158.08</c:v>
                </c:pt>
                <c:pt idx="26">
                  <c:v>1150.2</c:v>
                </c:pt>
                <c:pt idx="27">
                  <c:v>1154.25</c:v>
                </c:pt>
                <c:pt idx="28">
                  <c:v>1181.48</c:v>
                </c:pt>
                <c:pt idx="29">
                  <c:v>1156.67</c:v>
                </c:pt>
                <c:pt idx="30">
                  <c:v>1212.6600000000001</c:v>
                </c:pt>
                <c:pt idx="31">
                  <c:v>1148.0999999999999</c:v>
                </c:pt>
                <c:pt idx="32">
                  <c:v>1167.6400000000001</c:v>
                </c:pt>
                <c:pt idx="33">
                  <c:v>1178.51</c:v>
                </c:pt>
                <c:pt idx="34">
                  <c:v>1151.56</c:v>
                </c:pt>
                <c:pt idx="35">
                  <c:v>1142.8</c:v>
                </c:pt>
                <c:pt idx="36">
                  <c:v>1091.48</c:v>
                </c:pt>
                <c:pt idx="37">
                  <c:v>1092.8499999999999</c:v>
                </c:pt>
                <c:pt idx="38">
                  <c:v>1103.9000000000001</c:v>
                </c:pt>
                <c:pt idx="39">
                  <c:v>1109.3800000000001</c:v>
                </c:pt>
                <c:pt idx="40">
                  <c:v>1141.18</c:v>
                </c:pt>
                <c:pt idx="41">
                  <c:v>1075.1500000000001</c:v>
                </c:pt>
                <c:pt idx="42">
                  <c:v>1139.8800000000001</c:v>
                </c:pt>
                <c:pt idx="43">
                  <c:v>1141.08</c:v>
                </c:pt>
                <c:pt idx="44">
                  <c:v>1124.7</c:v>
                </c:pt>
                <c:pt idx="45">
                  <c:v>1126.5899999999999</c:v>
                </c:pt>
                <c:pt idx="46">
                  <c:v>1104.42</c:v>
                </c:pt>
                <c:pt idx="47">
                  <c:v>1057.46</c:v>
                </c:pt>
                <c:pt idx="48">
                  <c:v>1004.31</c:v>
                </c:pt>
                <c:pt idx="49">
                  <c:v>987.88</c:v>
                </c:pt>
                <c:pt idx="50">
                  <c:v>978.64</c:v>
                </c:pt>
                <c:pt idx="51">
                  <c:v>996.36</c:v>
                </c:pt>
                <c:pt idx="52">
                  <c:v>1027.6199999999999</c:v>
                </c:pt>
                <c:pt idx="53">
                  <c:v>1055.3599999999999</c:v>
                </c:pt>
                <c:pt idx="54">
                  <c:v>1074.75</c:v>
                </c:pt>
                <c:pt idx="55">
                  <c:v>1088.21</c:v>
                </c:pt>
                <c:pt idx="56">
                  <c:v>1086.02</c:v>
                </c:pt>
                <c:pt idx="57">
                  <c:v>1086.32</c:v>
                </c:pt>
                <c:pt idx="58">
                  <c:v>1071.0899999999999</c:v>
                </c:pt>
                <c:pt idx="59">
                  <c:v>1071.17</c:v>
                </c:pt>
                <c:pt idx="60">
                  <c:v>1070.1300000000001</c:v>
                </c:pt>
                <c:pt idx="61">
                  <c:v>1101.06</c:v>
                </c:pt>
                <c:pt idx="62">
                  <c:v>1106.83</c:v>
                </c:pt>
                <c:pt idx="63">
                  <c:v>1110.1400000000001</c:v>
                </c:pt>
                <c:pt idx="64">
                  <c:v>1026.6500000000001</c:v>
                </c:pt>
                <c:pt idx="65">
                  <c:v>1000.84</c:v>
                </c:pt>
                <c:pt idx="66">
                  <c:v>989.2</c:v>
                </c:pt>
                <c:pt idx="67">
                  <c:v>1048.75</c:v>
                </c:pt>
                <c:pt idx="68">
                  <c:v>1087.71</c:v>
                </c:pt>
                <c:pt idx="69">
                  <c:v>1105.19</c:v>
                </c:pt>
                <c:pt idx="70">
                  <c:v>1098.06</c:v>
                </c:pt>
                <c:pt idx="71">
                  <c:v>1057.83</c:v>
                </c:pt>
                <c:pt idx="72">
                  <c:v>1004.8</c:v>
                </c:pt>
                <c:pt idx="73">
                  <c:v>1032.21</c:v>
                </c:pt>
                <c:pt idx="74">
                  <c:v>1033.01</c:v>
                </c:pt>
                <c:pt idx="75">
                  <c:v>1029.6300000000001</c:v>
                </c:pt>
                <c:pt idx="76">
                  <c:v>1012.77</c:v>
                </c:pt>
                <c:pt idx="77">
                  <c:v>1019.21</c:v>
                </c:pt>
                <c:pt idx="78">
                  <c:v>1074.29</c:v>
                </c:pt>
                <c:pt idx="79">
                  <c:v>1057.3399999999999</c:v>
                </c:pt>
                <c:pt idx="80">
                  <c:v>1062.8599999999999</c:v>
                </c:pt>
                <c:pt idx="81">
                  <c:v>1028.42</c:v>
                </c:pt>
                <c:pt idx="82">
                  <c:v>1027.3399999999999</c:v>
                </c:pt>
                <c:pt idx="83">
                  <c:v>1037.4100000000001</c:v>
                </c:pt>
                <c:pt idx="84">
                  <c:v>1047.47</c:v>
                </c:pt>
                <c:pt idx="85">
                  <c:v>1037.5899999999999</c:v>
                </c:pt>
                <c:pt idx="86">
                  <c:v>1039.01</c:v>
                </c:pt>
                <c:pt idx="87">
                  <c:v>1034.47</c:v>
                </c:pt>
                <c:pt idx="88">
                  <c:v>1018.83</c:v>
                </c:pt>
                <c:pt idx="89">
                  <c:v>1001.95</c:v>
                </c:pt>
                <c:pt idx="90">
                  <c:v>999.61</c:v>
                </c:pt>
                <c:pt idx="91">
                  <c:v>995.85</c:v>
                </c:pt>
                <c:pt idx="92">
                  <c:v>1005.7</c:v>
                </c:pt>
                <c:pt idx="93">
                  <c:v>990.83</c:v>
                </c:pt>
                <c:pt idx="94">
                  <c:v>994.49</c:v>
                </c:pt>
                <c:pt idx="95">
                  <c:v>972.1</c:v>
                </c:pt>
                <c:pt idx="96">
                  <c:v>954.45</c:v>
                </c:pt>
                <c:pt idx="97">
                  <c:v>956.96</c:v>
                </c:pt>
                <c:pt idx="98">
                  <c:v>956.97</c:v>
                </c:pt>
                <c:pt idx="99">
                  <c:v>959.87</c:v>
                </c:pt>
                <c:pt idx="100">
                  <c:v>972.92</c:v>
                </c:pt>
                <c:pt idx="101">
                  <c:v>992.85</c:v>
                </c:pt>
                <c:pt idx="102">
                  <c:v>1007.55</c:v>
                </c:pt>
                <c:pt idx="103">
                  <c:v>992.14</c:v>
                </c:pt>
                <c:pt idx="104">
                  <c:v>1014.3</c:v>
                </c:pt>
                <c:pt idx="105">
                  <c:v>1041.5</c:v>
                </c:pt>
                <c:pt idx="106">
                  <c:v>1040.81</c:v>
                </c:pt>
                <c:pt idx="107">
                  <c:v>1036.01</c:v>
                </c:pt>
                <c:pt idx="108">
                  <c:v>1071.29</c:v>
                </c:pt>
                <c:pt idx="109">
                  <c:v>1076.96</c:v>
                </c:pt>
                <c:pt idx="110">
                  <c:v>1059.07</c:v>
                </c:pt>
                <c:pt idx="111">
                  <c:v>1066.24</c:v>
                </c:pt>
                <c:pt idx="112">
                  <c:v>1073</c:v>
                </c:pt>
                <c:pt idx="113">
                  <c:v>1078.3699999999999</c:v>
                </c:pt>
                <c:pt idx="114">
                  <c:v>1104.92</c:v>
                </c:pt>
                <c:pt idx="115">
                  <c:v>1093.9000000000001</c:v>
                </c:pt>
                <c:pt idx="116">
                  <c:v>1117.21</c:v>
                </c:pt>
                <c:pt idx="117">
                  <c:v>1097.19</c:v>
                </c:pt>
                <c:pt idx="118">
                  <c:v>1113.0899999999999</c:v>
                </c:pt>
                <c:pt idx="119">
                  <c:v>1127.54</c:v>
                </c:pt>
                <c:pt idx="120">
                  <c:v>1091.21</c:v>
                </c:pt>
                <c:pt idx="121">
                  <c:v>1090.17</c:v>
                </c:pt>
                <c:pt idx="122">
                  <c:v>1093.5</c:v>
                </c:pt>
                <c:pt idx="123">
                  <c:v>1101.3800000000001</c:v>
                </c:pt>
                <c:pt idx="124">
                  <c:v>1094.97</c:v>
                </c:pt>
                <c:pt idx="125">
                  <c:v>1127.3</c:v>
                </c:pt>
                <c:pt idx="126">
                  <c:v>1143.19</c:v>
                </c:pt>
                <c:pt idx="127">
                  <c:v>1146.8399999999999</c:v>
                </c:pt>
                <c:pt idx="128">
                  <c:v>1136.31</c:v>
                </c:pt>
                <c:pt idx="129">
                  <c:v>1143.25</c:v>
                </c:pt>
                <c:pt idx="130">
                  <c:v>1123.6300000000001</c:v>
                </c:pt>
                <c:pt idx="131">
                  <c:v>1129.8699999999999</c:v>
                </c:pt>
                <c:pt idx="132">
                  <c:v>1122.9000000000001</c:v>
                </c:pt>
                <c:pt idx="133">
                  <c:v>1115.98</c:v>
                </c:pt>
                <c:pt idx="134">
                  <c:v>1109.1199999999999</c:v>
                </c:pt>
                <c:pt idx="135">
                  <c:v>1095.3699999999999</c:v>
                </c:pt>
                <c:pt idx="136">
                  <c:v>1104.67</c:v>
                </c:pt>
                <c:pt idx="137">
                  <c:v>1090.3699999999999</c:v>
                </c:pt>
                <c:pt idx="138">
                  <c:v>1069.07</c:v>
                </c:pt>
                <c:pt idx="139">
                  <c:v>1062.01</c:v>
                </c:pt>
                <c:pt idx="140">
                  <c:v>998.17</c:v>
                </c:pt>
                <c:pt idx="141">
                  <c:v>1025.56</c:v>
                </c:pt>
                <c:pt idx="142">
                  <c:v>1008.46</c:v>
                </c:pt>
                <c:pt idx="143">
                  <c:v>1014.17</c:v>
                </c:pt>
                <c:pt idx="144">
                  <c:v>1017.16</c:v>
                </c:pt>
                <c:pt idx="145">
                  <c:v>1007.9</c:v>
                </c:pt>
                <c:pt idx="146">
                  <c:v>993.85</c:v>
                </c:pt>
                <c:pt idx="147">
                  <c:v>1000.75</c:v>
                </c:pt>
                <c:pt idx="148">
                  <c:v>1020.6</c:v>
                </c:pt>
                <c:pt idx="149">
                  <c:v>1024.06</c:v>
                </c:pt>
                <c:pt idx="150">
                  <c:v>1001.12</c:v>
                </c:pt>
                <c:pt idx="151">
                  <c:v>1032.0899999999999</c:v>
                </c:pt>
                <c:pt idx="152">
                  <c:v>1024.45</c:v>
                </c:pt>
                <c:pt idx="153">
                  <c:v>1015.77</c:v>
                </c:pt>
                <c:pt idx="154">
                  <c:v>1008.94</c:v>
                </c:pt>
                <c:pt idx="155">
                  <c:v>1006.13</c:v>
                </c:pt>
                <c:pt idx="156">
                  <c:v>1022.94</c:v>
                </c:pt>
                <c:pt idx="157">
                  <c:v>1013.76</c:v>
                </c:pt>
                <c:pt idx="158">
                  <c:v>1001.32</c:v>
                </c:pt>
                <c:pt idx="159">
                  <c:v>995.43</c:v>
                </c:pt>
                <c:pt idx="160">
                  <c:v>989.58</c:v>
                </c:pt>
                <c:pt idx="161">
                  <c:v>999.6</c:v>
                </c:pt>
                <c:pt idx="162">
                  <c:v>995.34</c:v>
                </c:pt>
                <c:pt idx="163">
                  <c:v>1009.04</c:v>
                </c:pt>
                <c:pt idx="164">
                  <c:v>1009.89</c:v>
                </c:pt>
                <c:pt idx="165">
                  <c:v>1003.63</c:v>
                </c:pt>
                <c:pt idx="166">
                  <c:v>1020.63</c:v>
                </c:pt>
                <c:pt idx="167">
                  <c:v>1017.53</c:v>
                </c:pt>
                <c:pt idx="168">
                  <c:v>1030.24</c:v>
                </c:pt>
                <c:pt idx="169">
                  <c:v>1041.96</c:v>
                </c:pt>
                <c:pt idx="170">
                  <c:v>1051.51</c:v>
                </c:pt>
                <c:pt idx="171">
                  <c:v>1049.97</c:v>
                </c:pt>
                <c:pt idx="172">
                  <c:v>1059.7</c:v>
                </c:pt>
                <c:pt idx="173">
                  <c:v>1054.24</c:v>
                </c:pt>
                <c:pt idx="174">
                  <c:v>1044.81</c:v>
                </c:pt>
                <c:pt idx="175">
                  <c:v>1012.12</c:v>
                </c:pt>
                <c:pt idx="176">
                  <c:v>1001.89</c:v>
                </c:pt>
                <c:pt idx="177">
                  <c:v>973.32</c:v>
                </c:pt>
                <c:pt idx="178">
                  <c:v>933.9</c:v>
                </c:pt>
                <c:pt idx="179">
                  <c:v>952.44</c:v>
                </c:pt>
                <c:pt idx="180">
                  <c:v>958.77</c:v>
                </c:pt>
                <c:pt idx="181">
                  <c:v>950.95</c:v>
                </c:pt>
                <c:pt idx="182">
                  <c:v>921.37</c:v>
                </c:pt>
                <c:pt idx="183">
                  <c:v>938.39</c:v>
                </c:pt>
                <c:pt idx="184">
                  <c:v>930.63</c:v>
                </c:pt>
                <c:pt idx="185">
                  <c:v>928.7</c:v>
                </c:pt>
                <c:pt idx="186">
                  <c:v>914.5</c:v>
                </c:pt>
                <c:pt idx="187">
                  <c:v>920.61</c:v>
                </c:pt>
                <c:pt idx="188">
                  <c:v>905.72</c:v>
                </c:pt>
                <c:pt idx="189">
                  <c:v>903.05</c:v>
                </c:pt>
                <c:pt idx="190">
                  <c:v>883.32</c:v>
                </c:pt>
                <c:pt idx="191">
                  <c:v>878.52</c:v>
                </c:pt>
                <c:pt idx="192">
                  <c:v>882.96</c:v>
                </c:pt>
                <c:pt idx="193">
                  <c:v>864.74</c:v>
                </c:pt>
                <c:pt idx="194">
                  <c:v>862.52</c:v>
                </c:pt>
                <c:pt idx="195">
                  <c:v>871.72</c:v>
                </c:pt>
                <c:pt idx="196">
                  <c:v>868.88</c:v>
                </c:pt>
                <c:pt idx="197">
                  <c:v>872.61</c:v>
                </c:pt>
                <c:pt idx="198">
                  <c:v>863.42</c:v>
                </c:pt>
                <c:pt idx="199">
                  <c:v>856.91</c:v>
                </c:pt>
                <c:pt idx="200">
                  <c:v>869.56</c:v>
                </c:pt>
                <c:pt idx="201">
                  <c:v>869.44</c:v>
                </c:pt>
                <c:pt idx="202">
                  <c:v>843.75</c:v>
                </c:pt>
                <c:pt idx="203">
                  <c:v>841.92</c:v>
                </c:pt>
                <c:pt idx="204">
                  <c:v>853.41</c:v>
                </c:pt>
                <c:pt idx="205">
                  <c:v>862.54</c:v>
                </c:pt>
                <c:pt idx="206">
                  <c:v>857.58</c:v>
                </c:pt>
                <c:pt idx="207">
                  <c:v>858.28</c:v>
                </c:pt>
                <c:pt idx="208">
                  <c:v>873.68</c:v>
                </c:pt>
                <c:pt idx="209">
                  <c:v>898.28</c:v>
                </c:pt>
                <c:pt idx="210">
                  <c:v>911.75</c:v>
                </c:pt>
                <c:pt idx="211">
                  <c:v>921.53</c:v>
                </c:pt>
                <c:pt idx="212">
                  <c:v>923.63</c:v>
                </c:pt>
                <c:pt idx="213">
                  <c:v>921.09</c:v>
                </c:pt>
                <c:pt idx="214">
                  <c:v>928.61</c:v>
                </c:pt>
                <c:pt idx="215">
                  <c:v>921.79</c:v>
                </c:pt>
                <c:pt idx="216">
                  <c:v>910.52</c:v>
                </c:pt>
                <c:pt idx="217">
                  <c:v>890.71</c:v>
                </c:pt>
                <c:pt idx="218">
                  <c:v>910.24</c:v>
                </c:pt>
                <c:pt idx="219">
                  <c:v>943.74</c:v>
                </c:pt>
                <c:pt idx="220">
                  <c:v>963.28</c:v>
                </c:pt>
                <c:pt idx="221">
                  <c:v>932.63</c:v>
                </c:pt>
                <c:pt idx="222">
                  <c:v>932.36</c:v>
                </c:pt>
                <c:pt idx="223">
                  <c:v>923.47</c:v>
                </c:pt>
                <c:pt idx="224">
                  <c:v>926.03</c:v>
                </c:pt>
                <c:pt idx="225">
                  <c:v>913.42</c:v>
                </c:pt>
                <c:pt idx="226">
                  <c:v>922.65</c:v>
                </c:pt>
                <c:pt idx="227">
                  <c:v>951.35</c:v>
                </c:pt>
                <c:pt idx="228">
                  <c:v>971.97</c:v>
                </c:pt>
                <c:pt idx="229">
                  <c:v>957.84</c:v>
                </c:pt>
                <c:pt idx="230">
                  <c:v>954.64</c:v>
                </c:pt>
                <c:pt idx="231">
                  <c:v>960.1</c:v>
                </c:pt>
                <c:pt idx="232">
                  <c:v>975.79</c:v>
                </c:pt>
                <c:pt idx="233">
                  <c:v>977.69</c:v>
                </c:pt>
                <c:pt idx="234">
                  <c:v>977.46</c:v>
                </c:pt>
                <c:pt idx="235">
                  <c:v>981.82</c:v>
                </c:pt>
                <c:pt idx="236">
                  <c:v>1007.12</c:v>
                </c:pt>
                <c:pt idx="237">
                  <c:v>1013.06</c:v>
                </c:pt>
                <c:pt idx="238">
                  <c:v>1009.07</c:v>
                </c:pt>
                <c:pt idx="239">
                  <c:v>1032.68</c:v>
                </c:pt>
                <c:pt idx="240">
                  <c:v>1016.96</c:v>
                </c:pt>
                <c:pt idx="241">
                  <c:v>987.58</c:v>
                </c:pt>
                <c:pt idx="242">
                  <c:v>984.48</c:v>
                </c:pt>
                <c:pt idx="243">
                  <c:v>993.17</c:v>
                </c:pt>
                <c:pt idx="244">
                  <c:v>998.83</c:v>
                </c:pt>
                <c:pt idx="245">
                  <c:v>983.71</c:v>
                </c:pt>
                <c:pt idx="246">
                  <c:v>961.34</c:v>
                </c:pt>
                <c:pt idx="247">
                  <c:v>939.18</c:v>
                </c:pt>
                <c:pt idx="248">
                  <c:v>950.47</c:v>
                </c:pt>
                <c:pt idx="249">
                  <c:v>975.67</c:v>
                </c:pt>
                <c:pt idx="250">
                  <c:v>985.74</c:v>
                </c:pt>
                <c:pt idx="251">
                  <c:v>992.03</c:v>
                </c:pt>
                <c:pt idx="252">
                  <c:v>1030.43</c:v>
                </c:pt>
                <c:pt idx="253">
                  <c:v>1058.78</c:v>
                </c:pt>
                <c:pt idx="254">
                  <c:v>1049.57</c:v>
                </c:pt>
                <c:pt idx="255">
                  <c:v>1062.08</c:v>
                </c:pt>
                <c:pt idx="256">
                  <c:v>1048.8800000000001</c:v>
                </c:pt>
                <c:pt idx="257">
                  <c:v>1042.76</c:v>
                </c:pt>
                <c:pt idx="258">
                  <c:v>1046.1300000000001</c:v>
                </c:pt>
                <c:pt idx="259">
                  <c:v>1046.6500000000001</c:v>
                </c:pt>
                <c:pt idx="260">
                  <c:v>1064.6300000000001</c:v>
                </c:pt>
                <c:pt idx="261">
                  <c:v>1072.76</c:v>
                </c:pt>
                <c:pt idx="262">
                  <c:v>1083.3900000000001</c:v>
                </c:pt>
                <c:pt idx="263">
                  <c:v>1072.73</c:v>
                </c:pt>
                <c:pt idx="264">
                  <c:v>1069.92</c:v>
                </c:pt>
                <c:pt idx="265">
                  <c:v>1084.0999999999999</c:v>
                </c:pt>
                <c:pt idx="266">
                  <c:v>1088.76</c:v>
                </c:pt>
                <c:pt idx="267">
                  <c:v>1107.79</c:v>
                </c:pt>
                <c:pt idx="268">
                  <c:v>1109.43</c:v>
                </c:pt>
                <c:pt idx="269">
                  <c:v>1137.17</c:v>
                </c:pt>
                <c:pt idx="270">
                  <c:v>1101.53</c:v>
                </c:pt>
                <c:pt idx="271">
                  <c:v>1109.06</c:v>
                </c:pt>
                <c:pt idx="272">
                  <c:v>1109.8499999999999</c:v>
                </c:pt>
                <c:pt idx="273">
                  <c:v>1096.46</c:v>
                </c:pt>
                <c:pt idx="274">
                  <c:v>1118.7</c:v>
                </c:pt>
                <c:pt idx="275">
                  <c:v>1144.5</c:v>
                </c:pt>
                <c:pt idx="276">
                  <c:v>1150</c:v>
                </c:pt>
                <c:pt idx="277">
                  <c:v>1150.3499999999999</c:v>
                </c:pt>
                <c:pt idx="278">
                  <c:v>1194.71</c:v>
                </c:pt>
                <c:pt idx="279">
                  <c:v>1262.57</c:v>
                </c:pt>
                <c:pt idx="280">
                  <c:v>1251.1400000000001</c:v>
                </c:pt>
                <c:pt idx="281">
                  <c:v>1217.0999999999999</c:v>
                </c:pt>
                <c:pt idx="282">
                  <c:v>1220.19</c:v>
                </c:pt>
                <c:pt idx="283">
                  <c:v>1214.9000000000001</c:v>
                </c:pt>
                <c:pt idx="284">
                  <c:v>1156.17</c:v>
                </c:pt>
                <c:pt idx="285">
                  <c:v>1166.1199999999999</c:v>
                </c:pt>
                <c:pt idx="286">
                  <c:v>1160.31</c:v>
                </c:pt>
                <c:pt idx="287">
                  <c:v>1170.19</c:v>
                </c:pt>
                <c:pt idx="288">
                  <c:v>1144</c:v>
                </c:pt>
                <c:pt idx="289">
                  <c:v>1105.51</c:v>
                </c:pt>
                <c:pt idx="290">
                  <c:v>1106.17</c:v>
                </c:pt>
                <c:pt idx="291">
                  <c:v>1102.21</c:v>
                </c:pt>
                <c:pt idx="292">
                  <c:v>1188.54</c:v>
                </c:pt>
                <c:pt idx="293">
                  <c:v>1264.44</c:v>
                </c:pt>
                <c:pt idx="294">
                  <c:v>1255.99</c:v>
                </c:pt>
                <c:pt idx="295">
                  <c:v>1244.0999999999999</c:v>
                </c:pt>
                <c:pt idx="296">
                  <c:v>1232.28</c:v>
                </c:pt>
                <c:pt idx="297">
                  <c:v>1232.73</c:v>
                </c:pt>
                <c:pt idx="298">
                  <c:v>1201.94</c:v>
                </c:pt>
                <c:pt idx="299">
                  <c:v>1145.6500000000001</c:v>
                </c:pt>
                <c:pt idx="300">
                  <c:v>1072.3499999999999</c:v>
                </c:pt>
                <c:pt idx="301">
                  <c:v>1114.52</c:v>
                </c:pt>
                <c:pt idx="302">
                  <c:v>1133.21</c:v>
                </c:pt>
                <c:pt idx="303">
                  <c:v>1095.76</c:v>
                </c:pt>
                <c:pt idx="304">
                  <c:v>1097.24</c:v>
                </c:pt>
                <c:pt idx="305">
                  <c:v>1085.77</c:v>
                </c:pt>
                <c:pt idx="306">
                  <c:v>1100.32</c:v>
                </c:pt>
                <c:pt idx="307">
                  <c:v>1070.8599999999999</c:v>
                </c:pt>
                <c:pt idx="308">
                  <c:v>1052.4100000000001</c:v>
                </c:pt>
                <c:pt idx="309">
                  <c:v>1046.77</c:v>
                </c:pt>
                <c:pt idx="310">
                  <c:v>1041.81</c:v>
                </c:pt>
                <c:pt idx="311">
                  <c:v>1054.02</c:v>
                </c:pt>
                <c:pt idx="312">
                  <c:v>1055.9000000000001</c:v>
                </c:pt>
                <c:pt idx="313">
                  <c:v>1005.8</c:v>
                </c:pt>
                <c:pt idx="314">
                  <c:v>974.11</c:v>
                </c:pt>
                <c:pt idx="315">
                  <c:v>984.43</c:v>
                </c:pt>
                <c:pt idx="316">
                  <c:v>984.04</c:v>
                </c:pt>
                <c:pt idx="317">
                  <c:v>982.39</c:v>
                </c:pt>
                <c:pt idx="318">
                  <c:v>989</c:v>
                </c:pt>
                <c:pt idx="319">
                  <c:v>977.91</c:v>
                </c:pt>
                <c:pt idx="320">
                  <c:v>991.73</c:v>
                </c:pt>
                <c:pt idx="321">
                  <c:v>977.23</c:v>
                </c:pt>
                <c:pt idx="322">
                  <c:v>1000.18</c:v>
                </c:pt>
                <c:pt idx="323">
                  <c:v>1032.55</c:v>
                </c:pt>
                <c:pt idx="324">
                  <c:v>1058.73</c:v>
                </c:pt>
                <c:pt idx="325">
                  <c:v>1066.8699999999999</c:v>
                </c:pt>
                <c:pt idx="326">
                  <c:v>1054.5</c:v>
                </c:pt>
                <c:pt idx="327">
                  <c:v>1055.8699999999999</c:v>
                </c:pt>
                <c:pt idx="328">
                  <c:v>1052.43</c:v>
                </c:pt>
                <c:pt idx="329">
                  <c:v>1053.95</c:v>
                </c:pt>
                <c:pt idx="330">
                  <c:v>1057.0999999999999</c:v>
                </c:pt>
                <c:pt idx="331">
                  <c:v>1013.12</c:v>
                </c:pt>
                <c:pt idx="332">
                  <c:v>1008.86</c:v>
                </c:pt>
                <c:pt idx="333">
                  <c:v>1028.6099999999999</c:v>
                </c:pt>
                <c:pt idx="334">
                  <c:v>1019.53</c:v>
                </c:pt>
                <c:pt idx="335">
                  <c:v>1041.03</c:v>
                </c:pt>
                <c:pt idx="336">
                  <c:v>1065.21</c:v>
                </c:pt>
                <c:pt idx="337">
                  <c:v>1069.58</c:v>
                </c:pt>
                <c:pt idx="338">
                  <c:v>1059.78</c:v>
                </c:pt>
                <c:pt idx="339">
                  <c:v>1095.02</c:v>
                </c:pt>
                <c:pt idx="340">
                  <c:v>1078.26</c:v>
                </c:pt>
                <c:pt idx="341">
                  <c:v>1089.98</c:v>
                </c:pt>
                <c:pt idx="342">
                  <c:v>1082.3599999999999</c:v>
                </c:pt>
                <c:pt idx="343">
                  <c:v>1079.3399999999999</c:v>
                </c:pt>
                <c:pt idx="344">
                  <c:v>1091.5999999999999</c:v>
                </c:pt>
                <c:pt idx="345">
                  <c:v>1080.1199999999999</c:v>
                </c:pt>
                <c:pt idx="346">
                  <c:v>1068.5</c:v>
                </c:pt>
                <c:pt idx="347">
                  <c:v>1058.58</c:v>
                </c:pt>
                <c:pt idx="348">
                  <c:v>1065.53</c:v>
                </c:pt>
                <c:pt idx="349">
                  <c:v>1064.55</c:v>
                </c:pt>
                <c:pt idx="350">
                  <c:v>1049.93</c:v>
                </c:pt>
                <c:pt idx="351">
                  <c:v>1061.18</c:v>
                </c:pt>
                <c:pt idx="352">
                  <c:v>1078</c:v>
                </c:pt>
                <c:pt idx="353">
                  <c:v>1059.73</c:v>
                </c:pt>
                <c:pt idx="354">
                  <c:v>1053.71</c:v>
                </c:pt>
                <c:pt idx="355">
                  <c:v>1039.95</c:v>
                </c:pt>
                <c:pt idx="356">
                  <c:v>1030.8900000000001</c:v>
                </c:pt>
                <c:pt idx="357">
                  <c:v>1016.5</c:v>
                </c:pt>
                <c:pt idx="358">
                  <c:v>1029.93</c:v>
                </c:pt>
                <c:pt idx="359">
                  <c:v>1053.57</c:v>
                </c:pt>
                <c:pt idx="360">
                  <c:v>1056.8900000000001</c:v>
                </c:pt>
                <c:pt idx="361">
                  <c:v>1061.26</c:v>
                </c:pt>
                <c:pt idx="362">
                  <c:v>1038.3399999999999</c:v>
                </c:pt>
                <c:pt idx="363">
                  <c:v>1050.98</c:v>
                </c:pt>
                <c:pt idx="364">
                  <c:v>1031.92</c:v>
                </c:pt>
                <c:pt idx="365">
                  <c:v>1013.59</c:v>
                </c:pt>
                <c:pt idx="366">
                  <c:v>997.17</c:v>
                </c:pt>
                <c:pt idx="367">
                  <c:v>1028.1199999999999</c:v>
                </c:pt>
                <c:pt idx="368">
                  <c:v>1045.8800000000001</c:v>
                </c:pt>
                <c:pt idx="369">
                  <c:v>1051.98</c:v>
                </c:pt>
                <c:pt idx="370">
                  <c:v>1039.27</c:v>
                </c:pt>
                <c:pt idx="371">
                  <c:v>999.6</c:v>
                </c:pt>
                <c:pt idx="372">
                  <c:v>1013.47</c:v>
                </c:pt>
                <c:pt idx="373">
                  <c:v>1014.22</c:v>
                </c:pt>
                <c:pt idx="374">
                  <c:v>1015.4</c:v>
                </c:pt>
                <c:pt idx="375">
                  <c:v>1009.57</c:v>
                </c:pt>
                <c:pt idx="376">
                  <c:v>1020.5</c:v>
                </c:pt>
                <c:pt idx="377">
                  <c:v>1017.71</c:v>
                </c:pt>
                <c:pt idx="378">
                  <c:v>1024.96</c:v>
                </c:pt>
                <c:pt idx="379">
                  <c:v>1024.8499999999999</c:v>
                </c:pt>
                <c:pt idx="380">
                  <c:v>1014.83</c:v>
                </c:pt>
                <c:pt idx="381">
                  <c:v>1011.17</c:v>
                </c:pt>
                <c:pt idx="382">
                  <c:v>1005.44</c:v>
                </c:pt>
                <c:pt idx="383">
                  <c:v>1016.52</c:v>
                </c:pt>
                <c:pt idx="384">
                  <c:v>1040.75</c:v>
                </c:pt>
                <c:pt idx="385">
                  <c:v>1039.99</c:v>
                </c:pt>
                <c:pt idx="386">
                  <c:v>1046.17</c:v>
                </c:pt>
                <c:pt idx="387">
                  <c:v>1039.1300000000001</c:v>
                </c:pt>
                <c:pt idx="388">
                  <c:v>1042.8900000000001</c:v>
                </c:pt>
                <c:pt idx="389">
                  <c:v>1040.1199999999999</c:v>
                </c:pt>
                <c:pt idx="390">
                  <c:v>1024.1500000000001</c:v>
                </c:pt>
                <c:pt idx="391">
                  <c:v>1021.01</c:v>
                </c:pt>
                <c:pt idx="392">
                  <c:v>1007.88</c:v>
                </c:pt>
                <c:pt idx="393">
                  <c:v>1002.14</c:v>
                </c:pt>
                <c:pt idx="394">
                  <c:v>989.45</c:v>
                </c:pt>
                <c:pt idx="395">
                  <c:v>1011.6</c:v>
                </c:pt>
                <c:pt idx="396">
                  <c:v>1004.81</c:v>
                </c:pt>
                <c:pt idx="397">
                  <c:v>999.1</c:v>
                </c:pt>
                <c:pt idx="398">
                  <c:v>1010.22</c:v>
                </c:pt>
                <c:pt idx="399">
                  <c:v>1010.81</c:v>
                </c:pt>
                <c:pt idx="400">
                  <c:v>1006.68</c:v>
                </c:pt>
                <c:pt idx="401">
                  <c:v>1004.93</c:v>
                </c:pt>
                <c:pt idx="402">
                  <c:v>1002.03</c:v>
                </c:pt>
                <c:pt idx="403">
                  <c:v>987.59</c:v>
                </c:pt>
                <c:pt idx="404">
                  <c:v>980.27</c:v>
                </c:pt>
                <c:pt idx="405">
                  <c:v>991.83</c:v>
                </c:pt>
                <c:pt idx="406">
                  <c:v>1001.89</c:v>
                </c:pt>
                <c:pt idx="407">
                  <c:v>1013.96</c:v>
                </c:pt>
                <c:pt idx="408">
                  <c:v>1005.79</c:v>
                </c:pt>
                <c:pt idx="409">
                  <c:v>1008.72</c:v>
                </c:pt>
                <c:pt idx="410">
                  <c:v>1002.78</c:v>
                </c:pt>
                <c:pt idx="411">
                  <c:v>992.96</c:v>
                </c:pt>
                <c:pt idx="412">
                  <c:v>991.03</c:v>
                </c:pt>
                <c:pt idx="413">
                  <c:v>992.18</c:v>
                </c:pt>
                <c:pt idx="414">
                  <c:v>992.09</c:v>
                </c:pt>
                <c:pt idx="415">
                  <c:v>982.2</c:v>
                </c:pt>
                <c:pt idx="416">
                  <c:v>983.98</c:v>
                </c:pt>
                <c:pt idx="417">
                  <c:v>975.67</c:v>
                </c:pt>
                <c:pt idx="418">
                  <c:v>976.99</c:v>
                </c:pt>
                <c:pt idx="419">
                  <c:v>977.84</c:v>
                </c:pt>
                <c:pt idx="420">
                  <c:v>964.54</c:v>
                </c:pt>
                <c:pt idx="421">
                  <c:v>964.4</c:v>
                </c:pt>
                <c:pt idx="422">
                  <c:v>953.88</c:v>
                </c:pt>
                <c:pt idx="423">
                  <c:v>948.3</c:v>
                </c:pt>
                <c:pt idx="424">
                  <c:v>943.17</c:v>
                </c:pt>
                <c:pt idx="425">
                  <c:v>935.83</c:v>
                </c:pt>
                <c:pt idx="426">
                  <c:v>898.85</c:v>
                </c:pt>
                <c:pt idx="427">
                  <c:v>894.96</c:v>
                </c:pt>
                <c:pt idx="428">
                  <c:v>851.85</c:v>
                </c:pt>
                <c:pt idx="429">
                  <c:v>785.96</c:v>
                </c:pt>
                <c:pt idx="430">
                  <c:v>822.82</c:v>
                </c:pt>
                <c:pt idx="431">
                  <c:v>835.52</c:v>
                </c:pt>
                <c:pt idx="432">
                  <c:v>817.62</c:v>
                </c:pt>
                <c:pt idx="433">
                  <c:v>773.32</c:v>
                </c:pt>
                <c:pt idx="434">
                  <c:v>779.7</c:v>
                </c:pt>
                <c:pt idx="435">
                  <c:v>783.44</c:v>
                </c:pt>
                <c:pt idx="436">
                  <c:v>792.87</c:v>
                </c:pt>
                <c:pt idx="437">
                  <c:v>809.3</c:v>
                </c:pt>
                <c:pt idx="438">
                  <c:v>829.75</c:v>
                </c:pt>
                <c:pt idx="439">
                  <c:v>842.53</c:v>
                </c:pt>
                <c:pt idx="440">
                  <c:v>832.06</c:v>
                </c:pt>
                <c:pt idx="441">
                  <c:v>840.37</c:v>
                </c:pt>
                <c:pt idx="442">
                  <c:v>849</c:v>
                </c:pt>
                <c:pt idx="443">
                  <c:v>838.83</c:v>
                </c:pt>
                <c:pt idx="444">
                  <c:v>844.65</c:v>
                </c:pt>
                <c:pt idx="445">
                  <c:v>857.02</c:v>
                </c:pt>
                <c:pt idx="446">
                  <c:v>871.28</c:v>
                </c:pt>
                <c:pt idx="447">
                  <c:v>892.79</c:v>
                </c:pt>
                <c:pt idx="448">
                  <c:v>889.49</c:v>
                </c:pt>
                <c:pt idx="449">
                  <c:v>889.55</c:v>
                </c:pt>
                <c:pt idx="450">
                  <c:v>897.84</c:v>
                </c:pt>
                <c:pt idx="451">
                  <c:v>886.78</c:v>
                </c:pt>
                <c:pt idx="452">
                  <c:v>891.42</c:v>
                </c:pt>
                <c:pt idx="453">
                  <c:v>903.33</c:v>
                </c:pt>
                <c:pt idx="454">
                  <c:v>913.28</c:v>
                </c:pt>
                <c:pt idx="455">
                  <c:v>919.85</c:v>
                </c:pt>
                <c:pt idx="456">
                  <c:v>919.98</c:v>
                </c:pt>
                <c:pt idx="457">
                  <c:v>929.01</c:v>
                </c:pt>
                <c:pt idx="458">
                  <c:v>912.98</c:v>
                </c:pt>
                <c:pt idx="459">
                  <c:v>910.01</c:v>
                </c:pt>
                <c:pt idx="460">
                  <c:v>926.28</c:v>
                </c:pt>
                <c:pt idx="461">
                  <c:v>937.85</c:v>
                </c:pt>
                <c:pt idx="462">
                  <c:v>949.83</c:v>
                </c:pt>
                <c:pt idx="463">
                  <c:v>957.03</c:v>
                </c:pt>
                <c:pt idx="464">
                  <c:v>948.43</c:v>
                </c:pt>
                <c:pt idx="465">
                  <c:v>945.32</c:v>
                </c:pt>
                <c:pt idx="466">
                  <c:v>944.46</c:v>
                </c:pt>
                <c:pt idx="467">
                  <c:v>944.94</c:v>
                </c:pt>
                <c:pt idx="468">
                  <c:v>945.13</c:v>
                </c:pt>
                <c:pt idx="469">
                  <c:v>948.23</c:v>
                </c:pt>
                <c:pt idx="470">
                  <c:v>951.33</c:v>
                </c:pt>
                <c:pt idx="471">
                  <c:v>952.74</c:v>
                </c:pt>
                <c:pt idx="472">
                  <c:v>965.49</c:v>
                </c:pt>
                <c:pt idx="473">
                  <c:v>955.62</c:v>
                </c:pt>
                <c:pt idx="474">
                  <c:v>963.2</c:v>
                </c:pt>
                <c:pt idx="475">
                  <c:v>961.98</c:v>
                </c:pt>
                <c:pt idx="476">
                  <c:v>975.31</c:v>
                </c:pt>
                <c:pt idx="477">
                  <c:v>994.01</c:v>
                </c:pt>
                <c:pt idx="478">
                  <c:v>986.05</c:v>
                </c:pt>
                <c:pt idx="479">
                  <c:v>965.07</c:v>
                </c:pt>
                <c:pt idx="480">
                  <c:v>953.55</c:v>
                </c:pt>
                <c:pt idx="481">
                  <c:v>950.3</c:v>
                </c:pt>
                <c:pt idx="482">
                  <c:v>951.05</c:v>
                </c:pt>
                <c:pt idx="483">
                  <c:v>964.1</c:v>
                </c:pt>
                <c:pt idx="484">
                  <c:v>955.52</c:v>
                </c:pt>
                <c:pt idx="485">
                  <c:v>956.95</c:v>
                </c:pt>
                <c:pt idx="486">
                  <c:v>932.02</c:v>
                </c:pt>
                <c:pt idx="487">
                  <c:v>927.06</c:v>
                </c:pt>
                <c:pt idx="488">
                  <c:v>914.69</c:v>
                </c:pt>
                <c:pt idx="489">
                  <c:v>894.44</c:v>
                </c:pt>
                <c:pt idx="490">
                  <c:v>895.9</c:v>
                </c:pt>
                <c:pt idx="491">
                  <c:v>883.72</c:v>
                </c:pt>
                <c:pt idx="492">
                  <c:v>896.81</c:v>
                </c:pt>
                <c:pt idx="493">
                  <c:v>887.33</c:v>
                </c:pt>
                <c:pt idx="494">
                  <c:v>878.47</c:v>
                </c:pt>
                <c:pt idx="495">
                  <c:v>875.61</c:v>
                </c:pt>
                <c:pt idx="496">
                  <c:v>853.72</c:v>
                </c:pt>
                <c:pt idx="497">
                  <c:v>876.55</c:v>
                </c:pt>
                <c:pt idx="498">
                  <c:v>903.21</c:v>
                </c:pt>
                <c:pt idx="499">
                  <c:v>904.92</c:v>
                </c:pt>
                <c:pt idx="500">
                  <c:v>913</c:v>
                </c:pt>
                <c:pt idx="501">
                  <c:v>939</c:v>
                </c:pt>
                <c:pt idx="502">
                  <c:v>939.91</c:v>
                </c:pt>
                <c:pt idx="503">
                  <c:v>921.9</c:v>
                </c:pt>
                <c:pt idx="504">
                  <c:v>912.9</c:v>
                </c:pt>
                <c:pt idx="505">
                  <c:v>936.03</c:v>
                </c:pt>
                <c:pt idx="506">
                  <c:v>934.17</c:v>
                </c:pt>
                <c:pt idx="507">
                  <c:v>928.41</c:v>
                </c:pt>
                <c:pt idx="508">
                  <c:v>973.56</c:v>
                </c:pt>
                <c:pt idx="509">
                  <c:v>969.02</c:v>
                </c:pt>
                <c:pt idx="510">
                  <c:v>975.47</c:v>
                </c:pt>
                <c:pt idx="511">
                  <c:v>977.08</c:v>
                </c:pt>
                <c:pt idx="512">
                  <c:v>986.26</c:v>
                </c:pt>
                <c:pt idx="513">
                  <c:v>975.85</c:v>
                </c:pt>
                <c:pt idx="514">
                  <c:v>983.43</c:v>
                </c:pt>
                <c:pt idx="515">
                  <c:v>974.73</c:v>
                </c:pt>
                <c:pt idx="516">
                  <c:v>956.74</c:v>
                </c:pt>
                <c:pt idx="517">
                  <c:v>957.31</c:v>
                </c:pt>
                <c:pt idx="518">
                  <c:v>976.65</c:v>
                </c:pt>
                <c:pt idx="519">
                  <c:v>958.97</c:v>
                </c:pt>
                <c:pt idx="520">
                  <c:v>963.72</c:v>
                </c:pt>
                <c:pt idx="521">
                  <c:v>954.34</c:v>
                </c:pt>
                <c:pt idx="522">
                  <c:v>960.16</c:v>
                </c:pt>
                <c:pt idx="523">
                  <c:v>984.34</c:v>
                </c:pt>
                <c:pt idx="524">
                  <c:v>978.87</c:v>
                </c:pt>
                <c:pt idx="525">
                  <c:v>1050.23</c:v>
                </c:pt>
                <c:pt idx="526">
                  <c:v>1065.1300000000001</c:v>
                </c:pt>
                <c:pt idx="527">
                  <c:v>1081.51</c:v>
                </c:pt>
                <c:pt idx="528">
                  <c:v>1086.1300000000001</c:v>
                </c:pt>
                <c:pt idx="529">
                  <c:v>1080.1500000000001</c:v>
                </c:pt>
                <c:pt idx="530">
                  <c:v>1099.28</c:v>
                </c:pt>
                <c:pt idx="531">
                  <c:v>1127.46</c:v>
                </c:pt>
                <c:pt idx="532">
                  <c:v>1142.73</c:v>
                </c:pt>
                <c:pt idx="533">
                  <c:v>1154.55</c:v>
                </c:pt>
                <c:pt idx="534">
                  <c:v>1113.96</c:v>
                </c:pt>
                <c:pt idx="535">
                  <c:v>1113.7</c:v>
                </c:pt>
                <c:pt idx="536">
                  <c:v>1130.23</c:v>
                </c:pt>
                <c:pt idx="537">
                  <c:v>1149.04</c:v>
                </c:pt>
                <c:pt idx="538">
                  <c:v>1149.23</c:v>
                </c:pt>
                <c:pt idx="539">
                  <c:v>1174.8</c:v>
                </c:pt>
                <c:pt idx="540">
                  <c:v>1155</c:v>
                </c:pt>
                <c:pt idx="541">
                  <c:v>1070.97</c:v>
                </c:pt>
                <c:pt idx="542">
                  <c:v>1106.82</c:v>
                </c:pt>
                <c:pt idx="543">
                  <c:v>1115.8900000000001</c:v>
                </c:pt>
                <c:pt idx="544">
                  <c:v>1107.56</c:v>
                </c:pt>
                <c:pt idx="545">
                  <c:v>1106.75</c:v>
                </c:pt>
                <c:pt idx="546">
                  <c:v>1110.48</c:v>
                </c:pt>
                <c:pt idx="547">
                  <c:v>1105.75</c:v>
                </c:pt>
                <c:pt idx="548">
                  <c:v>1095.52</c:v>
                </c:pt>
                <c:pt idx="549">
                  <c:v>1081.21</c:v>
                </c:pt>
                <c:pt idx="550">
                  <c:v>1085.3800000000001</c:v>
                </c:pt>
                <c:pt idx="551">
                  <c:v>1087.3399999999999</c:v>
                </c:pt>
                <c:pt idx="552">
                  <c:v>1104.44</c:v>
                </c:pt>
                <c:pt idx="553">
                  <c:v>1107.6199999999999</c:v>
                </c:pt>
                <c:pt idx="554">
                  <c:v>1101.78</c:v>
                </c:pt>
                <c:pt idx="555">
                  <c:v>1092.44</c:v>
                </c:pt>
                <c:pt idx="556">
                  <c:v>1083.73</c:v>
                </c:pt>
                <c:pt idx="557">
                  <c:v>1078.2</c:v>
                </c:pt>
                <c:pt idx="558">
                  <c:v>1077.46</c:v>
                </c:pt>
                <c:pt idx="559">
                  <c:v>1081.72</c:v>
                </c:pt>
                <c:pt idx="560">
                  <c:v>1076.29</c:v>
                </c:pt>
                <c:pt idx="561">
                  <c:v>1119.97</c:v>
                </c:pt>
                <c:pt idx="562">
                  <c:v>1111.4000000000001</c:v>
                </c:pt>
                <c:pt idx="563">
                  <c:v>1098.3800000000001</c:v>
                </c:pt>
                <c:pt idx="564">
                  <c:v>1100.75</c:v>
                </c:pt>
                <c:pt idx="565">
                  <c:v>1099.56</c:v>
                </c:pt>
                <c:pt idx="566">
                  <c:v>1113.78</c:v>
                </c:pt>
                <c:pt idx="567">
                  <c:v>1104.17</c:v>
                </c:pt>
                <c:pt idx="568">
                  <c:v>1107.3900000000001</c:v>
                </c:pt>
                <c:pt idx="569">
                  <c:v>1119</c:v>
                </c:pt>
                <c:pt idx="570">
                  <c:v>1122.06</c:v>
                </c:pt>
                <c:pt idx="571">
                  <c:v>1119.43</c:v>
                </c:pt>
                <c:pt idx="572">
                  <c:v>1117.74</c:v>
                </c:pt>
                <c:pt idx="573">
                  <c:v>1124.32</c:v>
                </c:pt>
                <c:pt idx="574">
                  <c:v>1130.71</c:v>
                </c:pt>
                <c:pt idx="575">
                  <c:v>1116.9100000000001</c:v>
                </c:pt>
                <c:pt idx="576">
                  <c:v>1108.26</c:v>
                </c:pt>
                <c:pt idx="577">
                  <c:v>1110.5</c:v>
                </c:pt>
                <c:pt idx="578">
                  <c:v>1113.93</c:v>
                </c:pt>
                <c:pt idx="579">
                  <c:v>1116.1300000000001</c:v>
                </c:pt>
                <c:pt idx="580">
                  <c:v>1114.4100000000001</c:v>
                </c:pt>
                <c:pt idx="581">
                  <c:v>1084.28</c:v>
                </c:pt>
                <c:pt idx="582">
                  <c:v>1087.27</c:v>
                </c:pt>
                <c:pt idx="583">
                  <c:v>1085.47</c:v>
                </c:pt>
                <c:pt idx="584">
                  <c:v>1088.8800000000001</c:v>
                </c:pt>
                <c:pt idx="585">
                  <c:v>1094.17</c:v>
                </c:pt>
                <c:pt idx="586">
                  <c:v>1108.68</c:v>
                </c:pt>
                <c:pt idx="587">
                  <c:v>1115.2</c:v>
                </c:pt>
                <c:pt idx="588">
                  <c:v>1118.57</c:v>
                </c:pt>
                <c:pt idx="589">
                  <c:v>1116.08</c:v>
                </c:pt>
                <c:pt idx="590">
                  <c:v>1118.7</c:v>
                </c:pt>
                <c:pt idx="591">
                  <c:v>1124.4000000000001</c:v>
                </c:pt>
                <c:pt idx="592">
                  <c:v>1110.67</c:v>
                </c:pt>
                <c:pt idx="593">
                  <c:v>1091.97</c:v>
                </c:pt>
                <c:pt idx="594">
                  <c:v>1088.21</c:v>
                </c:pt>
                <c:pt idx="595">
                  <c:v>1070.3900000000001</c:v>
                </c:pt>
                <c:pt idx="596">
                  <c:v>1069.57</c:v>
                </c:pt>
                <c:pt idx="597">
                  <c:v>1063.03</c:v>
                </c:pt>
                <c:pt idx="598">
                  <c:v>1051.52</c:v>
                </c:pt>
                <c:pt idx="599">
                  <c:v>1073.51</c:v>
                </c:pt>
                <c:pt idx="600">
                  <c:v>1069.43</c:v>
                </c:pt>
                <c:pt idx="601">
                  <c:v>1063.28</c:v>
                </c:pt>
                <c:pt idx="602">
                  <c:v>1067.6500000000001</c:v>
                </c:pt>
                <c:pt idx="603">
                  <c:v>1066.99</c:v>
                </c:pt>
                <c:pt idx="604">
                  <c:v>1087.0999999999999</c:v>
                </c:pt>
                <c:pt idx="605">
                  <c:v>1093.6199999999999</c:v>
                </c:pt>
                <c:pt idx="606">
                  <c:v>1090.4000000000001</c:v>
                </c:pt>
                <c:pt idx="607">
                  <c:v>1124.54</c:v>
                </c:pt>
                <c:pt idx="608">
                  <c:v>1153.82</c:v>
                </c:pt>
                <c:pt idx="609">
                  <c:v>1134.72</c:v>
                </c:pt>
                <c:pt idx="610">
                  <c:v>1165.73</c:v>
                </c:pt>
                <c:pt idx="611">
                  <c:v>1200.05</c:v>
                </c:pt>
                <c:pt idx="612">
                  <c:v>1216.3800000000001</c:v>
                </c:pt>
                <c:pt idx="613">
                  <c:v>1191.49</c:v>
                </c:pt>
                <c:pt idx="614">
                  <c:v>1179.2</c:v>
                </c:pt>
                <c:pt idx="615">
                  <c:v>1193.79</c:v>
                </c:pt>
                <c:pt idx="616">
                  <c:v>1195.57</c:v>
                </c:pt>
                <c:pt idx="617">
                  <c:v>1173.7</c:v>
                </c:pt>
                <c:pt idx="618">
                  <c:v>1187.3499999999999</c:v>
                </c:pt>
                <c:pt idx="619">
                  <c:v>1170.33</c:v>
                </c:pt>
                <c:pt idx="620">
                  <c:v>1164.24</c:v>
                </c:pt>
                <c:pt idx="621">
                  <c:v>1153.67</c:v>
                </c:pt>
                <c:pt idx="622">
                  <c:v>1142.02</c:v>
                </c:pt>
                <c:pt idx="623">
                  <c:v>1133.8900000000001</c:v>
                </c:pt>
                <c:pt idx="624">
                  <c:v>1150.21</c:v>
                </c:pt>
                <c:pt idx="625">
                  <c:v>1168.97</c:v>
                </c:pt>
                <c:pt idx="626">
                  <c:v>1182.77</c:v>
                </c:pt>
                <c:pt idx="627">
                  <c:v>1191.72</c:v>
                </c:pt>
                <c:pt idx="628">
                  <c:v>1193.21</c:v>
                </c:pt>
                <c:pt idx="629">
                  <c:v>1192.3900000000001</c:v>
                </c:pt>
                <c:pt idx="630">
                  <c:v>1190.1099999999999</c:v>
                </c:pt>
                <c:pt idx="631">
                  <c:v>1189.6500000000001</c:v>
                </c:pt>
                <c:pt idx="632">
                  <c:v>1191.18</c:v>
                </c:pt>
                <c:pt idx="633">
                  <c:v>1180.69</c:v>
                </c:pt>
                <c:pt idx="634">
                  <c:v>1179.22</c:v>
                </c:pt>
                <c:pt idx="635">
                  <c:v>1168.1600000000001</c:v>
                </c:pt>
                <c:pt idx="636">
                  <c:v>1155.47</c:v>
                </c:pt>
                <c:pt idx="637">
                  <c:v>1155.99</c:v>
                </c:pt>
                <c:pt idx="638">
                  <c:v>1165.1600000000001</c:v>
                </c:pt>
                <c:pt idx="639">
                  <c:v>1160.32</c:v>
                </c:pt>
                <c:pt idx="640">
                  <c:v>1146.8599999999999</c:v>
                </c:pt>
                <c:pt idx="641">
                  <c:v>1153.1600000000001</c:v>
                </c:pt>
                <c:pt idx="642">
                  <c:v>1136.83</c:v>
                </c:pt>
                <c:pt idx="643">
                  <c:v>1131.46</c:v>
                </c:pt>
                <c:pt idx="644">
                  <c:v>1113.78</c:v>
                </c:pt>
                <c:pt idx="645">
                  <c:v>1128.04</c:v>
                </c:pt>
                <c:pt idx="646">
                  <c:v>1111.6600000000001</c:v>
                </c:pt>
                <c:pt idx="647">
                  <c:v>1128.27</c:v>
                </c:pt>
                <c:pt idx="648">
                  <c:v>1130.07</c:v>
                </c:pt>
                <c:pt idx="649">
                  <c:v>1124</c:v>
                </c:pt>
                <c:pt idx="650">
                  <c:v>1125.19</c:v>
                </c:pt>
                <c:pt idx="651">
                  <c:v>1122.04</c:v>
                </c:pt>
                <c:pt idx="652">
                  <c:v>1124.03</c:v>
                </c:pt>
                <c:pt idx="653">
                  <c:v>1114.4000000000001</c:v>
                </c:pt>
                <c:pt idx="654">
                  <c:v>1119.6500000000001</c:v>
                </c:pt>
                <c:pt idx="655">
                  <c:v>1117.1400000000001</c:v>
                </c:pt>
                <c:pt idx="656">
                  <c:v>1117.5999999999999</c:v>
                </c:pt>
                <c:pt idx="657">
                  <c:v>1107.01</c:v>
                </c:pt>
                <c:pt idx="658">
                  <c:v>1112.9100000000001</c:v>
                </c:pt>
                <c:pt idx="659">
                  <c:v>1116.4000000000001</c:v>
                </c:pt>
                <c:pt idx="660">
                  <c:v>1115.97</c:v>
                </c:pt>
                <c:pt idx="661">
                  <c:v>1113.67</c:v>
                </c:pt>
                <c:pt idx="662">
                  <c:v>1112.6099999999999</c:v>
                </c:pt>
                <c:pt idx="663">
                  <c:v>1124.8800000000001</c:v>
                </c:pt>
                <c:pt idx="664">
                  <c:v>1127.8699999999999</c:v>
                </c:pt>
                <c:pt idx="665">
                  <c:v>1124.8900000000001</c:v>
                </c:pt>
                <c:pt idx="666">
                  <c:v>1124.69</c:v>
                </c:pt>
                <c:pt idx="667">
                  <c:v>1124.01</c:v>
                </c:pt>
                <c:pt idx="668">
                  <c:v>1147.6600000000001</c:v>
                </c:pt>
                <c:pt idx="669">
                  <c:v>1137.72</c:v>
                </c:pt>
                <c:pt idx="670">
                  <c:v>1126.8399999999999</c:v>
                </c:pt>
                <c:pt idx="671">
                  <c:v>1127.92</c:v>
                </c:pt>
                <c:pt idx="672">
                  <c:v>1127.3699999999999</c:v>
                </c:pt>
                <c:pt idx="673">
                  <c:v>1131.3800000000001</c:v>
                </c:pt>
                <c:pt idx="674">
                  <c:v>1124.1199999999999</c:v>
                </c:pt>
                <c:pt idx="675">
                  <c:v>1132.1099999999999</c:v>
                </c:pt>
                <c:pt idx="676">
                  <c:v>1142.3399999999999</c:v>
                </c:pt>
                <c:pt idx="677">
                  <c:v>1135.44</c:v>
                </c:pt>
                <c:pt idx="678">
                  <c:v>1126.93</c:v>
                </c:pt>
                <c:pt idx="679">
                  <c:v>1136.6300000000001</c:v>
                </c:pt>
                <c:pt idx="680">
                  <c:v>1137.1600000000001</c:v>
                </c:pt>
                <c:pt idx="681">
                  <c:v>1133.94</c:v>
                </c:pt>
                <c:pt idx="682">
                  <c:v>1122.05</c:v>
                </c:pt>
                <c:pt idx="683">
                  <c:v>1115.23</c:v>
                </c:pt>
                <c:pt idx="684">
                  <c:v>1116.43</c:v>
                </c:pt>
                <c:pt idx="685">
                  <c:v>1105.46</c:v>
                </c:pt>
                <c:pt idx="686">
                  <c:v>1100.32</c:v>
                </c:pt>
                <c:pt idx="687">
                  <c:v>1117.69</c:v>
                </c:pt>
                <c:pt idx="688">
                  <c:v>1118.02</c:v>
                </c:pt>
                <c:pt idx="689">
                  <c:v>1119.57</c:v>
                </c:pt>
                <c:pt idx="690">
                  <c:v>1112.9000000000001</c:v>
                </c:pt>
                <c:pt idx="691">
                  <c:v>1115.0899999999999</c:v>
                </c:pt>
                <c:pt idx="692">
                  <c:v>1118.02</c:v>
                </c:pt>
                <c:pt idx="693">
                  <c:v>1113.94</c:v>
                </c:pt>
                <c:pt idx="694">
                  <c:v>1107.45</c:v>
                </c:pt>
                <c:pt idx="695">
                  <c:v>1099.48</c:v>
                </c:pt>
                <c:pt idx="696">
                  <c:v>1104.28</c:v>
                </c:pt>
                <c:pt idx="697">
                  <c:v>1107.9000000000001</c:v>
                </c:pt>
                <c:pt idx="698">
                  <c:v>1102.3399999999999</c:v>
                </c:pt>
                <c:pt idx="699">
                  <c:v>1097.56</c:v>
                </c:pt>
                <c:pt idx="700">
                  <c:v>1080.82</c:v>
                </c:pt>
                <c:pt idx="701">
                  <c:v>1089.01</c:v>
                </c:pt>
                <c:pt idx="702">
                  <c:v>1078.7</c:v>
                </c:pt>
                <c:pt idx="703">
                  <c:v>1082.8800000000001</c:v>
                </c:pt>
                <c:pt idx="704">
                  <c:v>1064.45</c:v>
                </c:pt>
                <c:pt idx="705">
                  <c:v>1065.96</c:v>
                </c:pt>
                <c:pt idx="706">
                  <c:v>1085.08</c:v>
                </c:pt>
                <c:pt idx="707">
                  <c:v>1095.1199999999999</c:v>
                </c:pt>
                <c:pt idx="708">
                  <c:v>1080.3699999999999</c:v>
                </c:pt>
                <c:pt idx="709">
                  <c:v>1082.32</c:v>
                </c:pt>
                <c:pt idx="710">
                  <c:v>1092.58</c:v>
                </c:pt>
                <c:pt idx="711">
                  <c:v>1105.45</c:v>
                </c:pt>
                <c:pt idx="712">
                  <c:v>1107.0999999999999</c:v>
                </c:pt>
                <c:pt idx="713">
                  <c:v>1094.27</c:v>
                </c:pt>
                <c:pt idx="714">
                  <c:v>1080.28</c:v>
                </c:pt>
                <c:pt idx="715">
                  <c:v>1073.52</c:v>
                </c:pt>
                <c:pt idx="716">
                  <c:v>1071.1500000000001</c:v>
                </c:pt>
                <c:pt idx="717">
                  <c:v>1051.22</c:v>
                </c:pt>
                <c:pt idx="718">
                  <c:v>1064.4000000000001</c:v>
                </c:pt>
                <c:pt idx="719">
                  <c:v>1072.22</c:v>
                </c:pt>
                <c:pt idx="720">
                  <c:v>1088.08</c:v>
                </c:pt>
                <c:pt idx="721">
                  <c:v>1086.08</c:v>
                </c:pt>
                <c:pt idx="722">
                  <c:v>1083.6400000000001</c:v>
                </c:pt>
                <c:pt idx="723">
                  <c:v>1124.68</c:v>
                </c:pt>
                <c:pt idx="724">
                  <c:v>1148.55</c:v>
                </c:pt>
                <c:pt idx="725">
                  <c:v>1151.6099999999999</c:v>
                </c:pt>
                <c:pt idx="726">
                  <c:v>1163.94</c:v>
                </c:pt>
                <c:pt idx="727">
                  <c:v>1166.47</c:v>
                </c:pt>
                <c:pt idx="728">
                  <c:v>1171.21</c:v>
                </c:pt>
                <c:pt idx="729">
                  <c:v>1180.43</c:v>
                </c:pt>
                <c:pt idx="730">
                  <c:v>1171.9000000000001</c:v>
                </c:pt>
                <c:pt idx="731">
                  <c:v>1166.51</c:v>
                </c:pt>
                <c:pt idx="732">
                  <c:v>1182.54</c:v>
                </c:pt>
                <c:pt idx="733">
                  <c:v>1213.19</c:v>
                </c:pt>
                <c:pt idx="734">
                  <c:v>1216.23</c:v>
                </c:pt>
                <c:pt idx="735">
                  <c:v>1203.32</c:v>
                </c:pt>
                <c:pt idx="736">
                  <c:v>1236.9000000000001</c:v>
                </c:pt>
                <c:pt idx="737">
                  <c:v>1252.7</c:v>
                </c:pt>
                <c:pt idx="738">
                  <c:v>1289.9000000000001</c:v>
                </c:pt>
                <c:pt idx="739">
                  <c:v>1285.3399999999999</c:v>
                </c:pt>
                <c:pt idx="740">
                  <c:v>1298.48</c:v>
                </c:pt>
                <c:pt idx="741">
                  <c:v>1322.07</c:v>
                </c:pt>
                <c:pt idx="742">
                  <c:v>1293.43</c:v>
                </c:pt>
                <c:pt idx="743">
                  <c:v>1297.1400000000001</c:v>
                </c:pt>
                <c:pt idx="744">
                  <c:v>1300.3699999999999</c:v>
                </c:pt>
                <c:pt idx="745">
                  <c:v>1312.66</c:v>
                </c:pt>
                <c:pt idx="746">
                  <c:v>1313.11</c:v>
                </c:pt>
                <c:pt idx="747">
                  <c:v>1324.06</c:v>
                </c:pt>
                <c:pt idx="748">
                  <c:v>1308.6500000000001</c:v>
                </c:pt>
                <c:pt idx="749">
                  <c:v>1311.92</c:v>
                </c:pt>
                <c:pt idx="750">
                  <c:v>1306.44</c:v>
                </c:pt>
                <c:pt idx="751">
                  <c:v>1310.6600000000001</c:v>
                </c:pt>
                <c:pt idx="752">
                  <c:v>1292.42</c:v>
                </c:pt>
                <c:pt idx="753">
                  <c:v>1263.77</c:v>
                </c:pt>
                <c:pt idx="754">
                  <c:v>1274.96</c:v>
                </c:pt>
                <c:pt idx="755">
                  <c:v>1284.71</c:v>
                </c:pt>
                <c:pt idx="756">
                  <c:v>1315.29</c:v>
                </c:pt>
                <c:pt idx="757">
                  <c:v>1331.24</c:v>
                </c:pt>
                <c:pt idx="758">
                  <c:v>1341.89</c:v>
                </c:pt>
                <c:pt idx="759">
                  <c:v>1339.41</c:v>
                </c:pt>
                <c:pt idx="760">
                  <c:v>1351.36</c:v>
                </c:pt>
                <c:pt idx="761">
                  <c:v>1361.22</c:v>
                </c:pt>
                <c:pt idx="762">
                  <c:v>1377.68</c:v>
                </c:pt>
                <c:pt idx="763">
                  <c:v>1388.58</c:v>
                </c:pt>
                <c:pt idx="764">
                  <c:v>1440.37</c:v>
                </c:pt>
                <c:pt idx="765">
                  <c:v>1439.59</c:v>
                </c:pt>
                <c:pt idx="766">
                  <c:v>1428.46</c:v>
                </c:pt>
                <c:pt idx="767">
                  <c:v>1396.18</c:v>
                </c:pt>
                <c:pt idx="768">
                  <c:v>1373.86</c:v>
                </c:pt>
                <c:pt idx="769">
                  <c:v>1389.42</c:v>
                </c:pt>
                <c:pt idx="770">
                  <c:v>1381.35</c:v>
                </c:pt>
                <c:pt idx="771">
                  <c:v>1363.75</c:v>
                </c:pt>
                <c:pt idx="772">
                  <c:v>1362.32</c:v>
                </c:pt>
                <c:pt idx="773">
                  <c:v>1386.25</c:v>
                </c:pt>
                <c:pt idx="774">
                  <c:v>1401.49</c:v>
                </c:pt>
                <c:pt idx="775">
                  <c:v>1391.13</c:v>
                </c:pt>
                <c:pt idx="776">
                  <c:v>1428.47</c:v>
                </c:pt>
                <c:pt idx="777">
                  <c:v>1411.41</c:v>
                </c:pt>
                <c:pt idx="778">
                  <c:v>1381.06</c:v>
                </c:pt>
                <c:pt idx="779">
                  <c:v>1379.55</c:v>
                </c:pt>
                <c:pt idx="780">
                  <c:v>1397.81</c:v>
                </c:pt>
                <c:pt idx="781">
                  <c:v>1387.07</c:v>
                </c:pt>
                <c:pt idx="782">
                  <c:v>1420.15</c:v>
                </c:pt>
                <c:pt idx="783">
                  <c:v>1429.25</c:v>
                </c:pt>
                <c:pt idx="784">
                  <c:v>1466.76</c:v>
                </c:pt>
                <c:pt idx="785">
                  <c:v>1457.49</c:v>
                </c:pt>
                <c:pt idx="786">
                  <c:v>1461.89</c:v>
                </c:pt>
                <c:pt idx="787">
                  <c:v>1469.69</c:v>
                </c:pt>
                <c:pt idx="788">
                  <c:v>1437.32</c:v>
                </c:pt>
                <c:pt idx="789">
                  <c:v>1417.05</c:v>
                </c:pt>
                <c:pt idx="790">
                  <c:v>1436.75</c:v>
                </c:pt>
                <c:pt idx="791">
                  <c:v>1398.87</c:v>
                </c:pt>
                <c:pt idx="792">
                  <c:v>1417.5</c:v>
                </c:pt>
                <c:pt idx="793">
                  <c:v>1411.12</c:v>
                </c:pt>
                <c:pt idx="794">
                  <c:v>1400.23</c:v>
                </c:pt>
                <c:pt idx="795">
                  <c:v>1385.13</c:v>
                </c:pt>
                <c:pt idx="796">
                  <c:v>1358.04</c:v>
                </c:pt>
                <c:pt idx="797">
                  <c:v>1339.73</c:v>
                </c:pt>
                <c:pt idx="798">
                  <c:v>1351.94</c:v>
                </c:pt>
                <c:pt idx="799">
                  <c:v>1355.63</c:v>
                </c:pt>
                <c:pt idx="800">
                  <c:v>1351.61</c:v>
                </c:pt>
                <c:pt idx="801">
                  <c:v>1342.62</c:v>
                </c:pt>
                <c:pt idx="802">
                  <c:v>1355.82</c:v>
                </c:pt>
                <c:pt idx="803">
                  <c:v>1384.21</c:v>
                </c:pt>
                <c:pt idx="804">
                  <c:v>1393.74</c:v>
                </c:pt>
                <c:pt idx="805">
                  <c:v>1395.74</c:v>
                </c:pt>
                <c:pt idx="806">
                  <c:v>1369.21</c:v>
                </c:pt>
                <c:pt idx="807">
                  <c:v>1363.02</c:v>
                </c:pt>
                <c:pt idx="808">
                  <c:v>1371.06</c:v>
                </c:pt>
                <c:pt idx="809">
                  <c:v>1355.89</c:v>
                </c:pt>
                <c:pt idx="810">
                  <c:v>1380.68</c:v>
                </c:pt>
                <c:pt idx="811">
                  <c:v>1355.14</c:v>
                </c:pt>
                <c:pt idx="812">
                  <c:v>1367.16</c:v>
                </c:pt>
                <c:pt idx="813">
                  <c:v>1383.79</c:v>
                </c:pt>
                <c:pt idx="814">
                  <c:v>1405.42</c:v>
                </c:pt>
                <c:pt idx="815">
                  <c:v>1436.75</c:v>
                </c:pt>
                <c:pt idx="816">
                  <c:v>1458.45</c:v>
                </c:pt>
                <c:pt idx="817">
                  <c:v>1454.5</c:v>
                </c:pt>
                <c:pt idx="818">
                  <c:v>1425.09</c:v>
                </c:pt>
                <c:pt idx="819">
                  <c:v>1433.94</c:v>
                </c:pt>
                <c:pt idx="820">
                  <c:v>1432.48</c:v>
                </c:pt>
                <c:pt idx="821">
                  <c:v>1428.51</c:v>
                </c:pt>
                <c:pt idx="822">
                  <c:v>1446.64</c:v>
                </c:pt>
                <c:pt idx="823">
                  <c:v>1438.59</c:v>
                </c:pt>
                <c:pt idx="824">
                  <c:v>1437.27</c:v>
                </c:pt>
                <c:pt idx="825">
                  <c:v>1430.28</c:v>
                </c:pt>
                <c:pt idx="826">
                  <c:v>1400.98</c:v>
                </c:pt>
                <c:pt idx="827">
                  <c:v>1405.75</c:v>
                </c:pt>
                <c:pt idx="828">
                  <c:v>1404.76</c:v>
                </c:pt>
                <c:pt idx="829">
                  <c:v>1433.67</c:v>
                </c:pt>
                <c:pt idx="830">
                  <c:v>1409.26</c:v>
                </c:pt>
                <c:pt idx="831">
                  <c:v>1410.87</c:v>
                </c:pt>
                <c:pt idx="832">
                  <c:v>1440.82</c:v>
                </c:pt>
                <c:pt idx="833">
                  <c:v>1468.11</c:v>
                </c:pt>
                <c:pt idx="834">
                  <c:v>1471.71</c:v>
                </c:pt>
                <c:pt idx="835">
                  <c:v>1453.46</c:v>
                </c:pt>
                <c:pt idx="836">
                  <c:v>1457.81</c:v>
                </c:pt>
                <c:pt idx="837">
                  <c:v>1473.1</c:v>
                </c:pt>
                <c:pt idx="838">
                  <c:v>1531.89</c:v>
                </c:pt>
                <c:pt idx="839">
                  <c:v>1537.94</c:v>
                </c:pt>
                <c:pt idx="840">
                  <c:v>1578.48</c:v>
                </c:pt>
                <c:pt idx="841">
                  <c:v>1605.4</c:v>
                </c:pt>
                <c:pt idx="842">
                  <c:v>1603.37</c:v>
                </c:pt>
                <c:pt idx="843">
                  <c:v>1592.79</c:v>
                </c:pt>
                <c:pt idx="844">
                  <c:v>1623.04</c:v>
                </c:pt>
                <c:pt idx="845">
                  <c:v>1642.16</c:v>
                </c:pt>
                <c:pt idx="846">
                  <c:v>1640.91</c:v>
                </c:pt>
                <c:pt idx="847">
                  <c:v>1668.48</c:v>
                </c:pt>
                <c:pt idx="848">
                  <c:v>1725.01</c:v>
                </c:pt>
                <c:pt idx="849">
                  <c:v>1701.4</c:v>
                </c:pt>
                <c:pt idx="850">
                  <c:v>1764.33</c:v>
                </c:pt>
                <c:pt idx="851">
                  <c:v>1789.26</c:v>
                </c:pt>
                <c:pt idx="852">
                  <c:v>1752.46</c:v>
                </c:pt>
                <c:pt idx="853">
                  <c:v>1653.49</c:v>
                </c:pt>
                <c:pt idx="854">
                  <c:v>1691.01</c:v>
                </c:pt>
                <c:pt idx="855">
                  <c:v>1738.02</c:v>
                </c:pt>
                <c:pt idx="856">
                  <c:v>1719.65</c:v>
                </c:pt>
                <c:pt idx="857">
                  <c:v>1737.01</c:v>
                </c:pt>
                <c:pt idx="858">
                  <c:v>1733.85</c:v>
                </c:pt>
                <c:pt idx="859">
                  <c:v>1649.64</c:v>
                </c:pt>
                <c:pt idx="860">
                  <c:v>1692.06</c:v>
                </c:pt>
                <c:pt idx="861">
                  <c:v>1676.76</c:v>
                </c:pt>
                <c:pt idx="862">
                  <c:v>1665.91</c:v>
                </c:pt>
                <c:pt idx="863">
                  <c:v>1656.33</c:v>
                </c:pt>
                <c:pt idx="864">
                  <c:v>1692.86</c:v>
                </c:pt>
                <c:pt idx="865">
                  <c:v>1665.1</c:v>
                </c:pt>
                <c:pt idx="866">
                  <c:v>1689.72</c:v>
                </c:pt>
                <c:pt idx="867">
                  <c:v>1705.12</c:v>
                </c:pt>
                <c:pt idx="868">
                  <c:v>1687.54</c:v>
                </c:pt>
                <c:pt idx="869">
                  <c:v>1692.35</c:v>
                </c:pt>
                <c:pt idx="870">
                  <c:v>1736.21</c:v>
                </c:pt>
                <c:pt idx="871">
                  <c:v>1737.71</c:v>
                </c:pt>
                <c:pt idx="872">
                  <c:v>1758.27</c:v>
                </c:pt>
                <c:pt idx="873">
                  <c:v>1792.07</c:v>
                </c:pt>
                <c:pt idx="874">
                  <c:v>1785.24</c:v>
                </c:pt>
                <c:pt idx="875">
                  <c:v>1792.61</c:v>
                </c:pt>
                <c:pt idx="876">
                  <c:v>1884.54</c:v>
                </c:pt>
                <c:pt idx="877">
                  <c:v>1866.62</c:v>
                </c:pt>
                <c:pt idx="878">
                  <c:v>1886.01</c:v>
                </c:pt>
                <c:pt idx="879">
                  <c:v>1865.55</c:v>
                </c:pt>
                <c:pt idx="880">
                  <c:v>1863.73</c:v>
                </c:pt>
                <c:pt idx="881">
                  <c:v>1862.51</c:v>
                </c:pt>
                <c:pt idx="882">
                  <c:v>1903.91</c:v>
                </c:pt>
                <c:pt idx="883">
                  <c:v>1964.09</c:v>
                </c:pt>
                <c:pt idx="884">
                  <c:v>1972.48</c:v>
                </c:pt>
                <c:pt idx="885">
                  <c:v>2028.73</c:v>
                </c:pt>
                <c:pt idx="886">
                  <c:v>1979.14</c:v>
                </c:pt>
                <c:pt idx="887">
                  <c:v>1973.27</c:v>
                </c:pt>
                <c:pt idx="888">
                  <c:v>1944.73</c:v>
                </c:pt>
                <c:pt idx="889">
                  <c:v>1884.8</c:v>
                </c:pt>
                <c:pt idx="890">
                  <c:v>1893.51</c:v>
                </c:pt>
                <c:pt idx="891">
                  <c:v>1920.75</c:v>
                </c:pt>
                <c:pt idx="892">
                  <c:v>1997.49</c:v>
                </c:pt>
                <c:pt idx="893">
                  <c:v>1992.55</c:v>
                </c:pt>
                <c:pt idx="894">
                  <c:v>1988.78</c:v>
                </c:pt>
                <c:pt idx="895">
                  <c:v>2038.84</c:v>
                </c:pt>
                <c:pt idx="896">
                  <c:v>1984.69</c:v>
                </c:pt>
                <c:pt idx="897">
                  <c:v>1988.08</c:v>
                </c:pt>
                <c:pt idx="898">
                  <c:v>1994.02</c:v>
                </c:pt>
                <c:pt idx="899">
                  <c:v>1936.88</c:v>
                </c:pt>
                <c:pt idx="900">
                  <c:v>1898.65</c:v>
                </c:pt>
                <c:pt idx="901">
                  <c:v>1940.01</c:v>
                </c:pt>
                <c:pt idx="902">
                  <c:v>1979.04</c:v>
                </c:pt>
                <c:pt idx="903">
                  <c:v>1990.45</c:v>
                </c:pt>
                <c:pt idx="904">
                  <c:v>1986.32</c:v>
                </c:pt>
                <c:pt idx="905">
                  <c:v>2001.99</c:v>
                </c:pt>
                <c:pt idx="906">
                  <c:v>1994.97</c:v>
                </c:pt>
                <c:pt idx="907">
                  <c:v>1997.05</c:v>
                </c:pt>
                <c:pt idx="908">
                  <c:v>1991.65</c:v>
                </c:pt>
                <c:pt idx="909">
                  <c:v>2035.65</c:v>
                </c:pt>
                <c:pt idx="910">
                  <c:v>2091.73</c:v>
                </c:pt>
                <c:pt idx="911">
                  <c:v>2096.61</c:v>
                </c:pt>
                <c:pt idx="912">
                  <c:v>2033.44</c:v>
                </c:pt>
                <c:pt idx="913">
                  <c:v>2115.91</c:v>
                </c:pt>
                <c:pt idx="914">
                  <c:v>2206.6</c:v>
                </c:pt>
                <c:pt idx="915">
                  <c:v>2180.33</c:v>
                </c:pt>
                <c:pt idx="916">
                  <c:v>2145.4499999999998</c:v>
                </c:pt>
                <c:pt idx="917">
                  <c:v>2148.34</c:v>
                </c:pt>
                <c:pt idx="918">
                  <c:v>2185.8200000000002</c:v>
                </c:pt>
                <c:pt idx="919">
                  <c:v>2133.62</c:v>
                </c:pt>
                <c:pt idx="920">
                  <c:v>2102.5500000000002</c:v>
                </c:pt>
                <c:pt idx="921">
                  <c:v>2119.86</c:v>
                </c:pt>
                <c:pt idx="922">
                  <c:v>2145.2600000000002</c:v>
                </c:pt>
                <c:pt idx="923">
                  <c:v>2125.14</c:v>
                </c:pt>
                <c:pt idx="924">
                  <c:v>2167.9</c:v>
                </c:pt>
                <c:pt idx="925">
                  <c:v>2200.0500000000002</c:v>
                </c:pt>
                <c:pt idx="926">
                  <c:v>2153.0100000000002</c:v>
                </c:pt>
                <c:pt idx="927">
                  <c:v>2073.65</c:v>
                </c:pt>
                <c:pt idx="928">
                  <c:v>2131.58</c:v>
                </c:pt>
                <c:pt idx="929">
                  <c:v>2102.5300000000002</c:v>
                </c:pt>
                <c:pt idx="930">
                  <c:v>2010.13</c:v>
                </c:pt>
                <c:pt idx="931">
                  <c:v>2022.29</c:v>
                </c:pt>
                <c:pt idx="932">
                  <c:v>1993.04</c:v>
                </c:pt>
                <c:pt idx="933">
                  <c:v>2042.49</c:v>
                </c:pt>
                <c:pt idx="934">
                  <c:v>2094.33</c:v>
                </c:pt>
                <c:pt idx="935">
                  <c:v>2062.59</c:v>
                </c:pt>
                <c:pt idx="936">
                  <c:v>2147.63</c:v>
                </c:pt>
                <c:pt idx="937">
                  <c:v>2189.3000000000002</c:v>
                </c:pt>
                <c:pt idx="938">
                  <c:v>2243.3200000000002</c:v>
                </c:pt>
                <c:pt idx="939">
                  <c:v>2234.04</c:v>
                </c:pt>
                <c:pt idx="940">
                  <c:v>2286.37</c:v>
                </c:pt>
                <c:pt idx="941">
                  <c:v>2344.56</c:v>
                </c:pt>
                <c:pt idx="942">
                  <c:v>2340.77</c:v>
                </c:pt>
                <c:pt idx="943">
                  <c:v>2397.2399999999998</c:v>
                </c:pt>
                <c:pt idx="944">
                  <c:v>2440.31</c:v>
                </c:pt>
                <c:pt idx="945">
                  <c:v>2412.65</c:v>
                </c:pt>
                <c:pt idx="946">
                  <c:v>2467.33</c:v>
                </c:pt>
                <c:pt idx="947">
                  <c:v>2423.0500000000002</c:v>
                </c:pt>
                <c:pt idx="948">
                  <c:v>2474.46</c:v>
                </c:pt>
                <c:pt idx="949">
                  <c:v>2568.59</c:v>
                </c:pt>
                <c:pt idx="950">
                  <c:v>2543.7800000000002</c:v>
                </c:pt>
                <c:pt idx="951">
                  <c:v>2500.5500000000002</c:v>
                </c:pt>
                <c:pt idx="952">
                  <c:v>2439.34</c:v>
                </c:pt>
                <c:pt idx="953">
                  <c:v>2434.77</c:v>
                </c:pt>
                <c:pt idx="954">
                  <c:v>2418.0700000000002</c:v>
                </c:pt>
                <c:pt idx="955">
                  <c:v>2485.19</c:v>
                </c:pt>
                <c:pt idx="956">
                  <c:v>2513.69</c:v>
                </c:pt>
                <c:pt idx="957">
                  <c:v>2450.4499999999998</c:v>
                </c:pt>
                <c:pt idx="958">
                  <c:v>2422.23</c:v>
                </c:pt>
                <c:pt idx="959">
                  <c:v>2457.39</c:v>
                </c:pt>
                <c:pt idx="960">
                  <c:v>2482.31</c:v>
                </c:pt>
                <c:pt idx="961">
                  <c:v>2536.5700000000002</c:v>
                </c:pt>
                <c:pt idx="962">
                  <c:v>2514.36</c:v>
                </c:pt>
                <c:pt idx="963">
                  <c:v>2539.9899999999998</c:v>
                </c:pt>
                <c:pt idx="964">
                  <c:v>2492.96</c:v>
                </c:pt>
                <c:pt idx="965">
                  <c:v>2482.7800000000002</c:v>
                </c:pt>
                <c:pt idx="966">
                  <c:v>2472.67</c:v>
                </c:pt>
                <c:pt idx="967">
                  <c:v>2455.3200000000002</c:v>
                </c:pt>
                <c:pt idx="968">
                  <c:v>2479.92</c:v>
                </c:pt>
                <c:pt idx="969">
                  <c:v>2493.3000000000002</c:v>
                </c:pt>
                <c:pt idx="970">
                  <c:v>2452.54</c:v>
                </c:pt>
                <c:pt idx="971">
                  <c:v>2401.7600000000002</c:v>
                </c:pt>
                <c:pt idx="972">
                  <c:v>2413.14</c:v>
                </c:pt>
                <c:pt idx="973">
                  <c:v>2438.54</c:v>
                </c:pt>
                <c:pt idx="974">
                  <c:v>2400.87</c:v>
                </c:pt>
                <c:pt idx="975">
                  <c:v>2351.58</c:v>
                </c:pt>
                <c:pt idx="976">
                  <c:v>2310.41</c:v>
                </c:pt>
                <c:pt idx="977">
                  <c:v>2313.35</c:v>
                </c:pt>
                <c:pt idx="978">
                  <c:v>2330.8200000000002</c:v>
                </c:pt>
                <c:pt idx="979">
                  <c:v>2363.66</c:v>
                </c:pt>
                <c:pt idx="980">
                  <c:v>2413.73</c:v>
                </c:pt>
                <c:pt idx="981">
                  <c:v>2436.21</c:v>
                </c:pt>
                <c:pt idx="982">
                  <c:v>2449.92</c:v>
                </c:pt>
                <c:pt idx="983">
                  <c:v>2490.39</c:v>
                </c:pt>
                <c:pt idx="984">
                  <c:v>2546.37</c:v>
                </c:pt>
                <c:pt idx="985">
                  <c:v>2509.52</c:v>
                </c:pt>
                <c:pt idx="986">
                  <c:v>2452.04</c:v>
                </c:pt>
                <c:pt idx="987">
                  <c:v>2440.92</c:v>
                </c:pt>
                <c:pt idx="988">
                  <c:v>2480.4299999999998</c:v>
                </c:pt>
                <c:pt idx="989">
                  <c:v>2490.7800000000002</c:v>
                </c:pt>
                <c:pt idx="990">
                  <c:v>2554.12</c:v>
                </c:pt>
                <c:pt idx="991">
                  <c:v>2574.3200000000002</c:v>
                </c:pt>
                <c:pt idx="992">
                  <c:v>2576.1999999999998</c:v>
                </c:pt>
                <c:pt idx="993">
                  <c:v>2572.08</c:v>
                </c:pt>
                <c:pt idx="994">
                  <c:v>2552.11</c:v>
                </c:pt>
                <c:pt idx="995">
                  <c:v>2559.1</c:v>
                </c:pt>
                <c:pt idx="996">
                  <c:v>2597.73</c:v>
                </c:pt>
                <c:pt idx="997">
                  <c:v>2691.93</c:v>
                </c:pt>
                <c:pt idx="998">
                  <c:v>2690.26</c:v>
                </c:pt>
                <c:pt idx="999">
                  <c:v>2723.27</c:v>
                </c:pt>
                <c:pt idx="1000">
                  <c:v>2781.59</c:v>
                </c:pt>
                <c:pt idx="1001">
                  <c:v>2876.62</c:v>
                </c:pt>
                <c:pt idx="1002">
                  <c:v>2846.82</c:v>
                </c:pt>
                <c:pt idx="1003">
                  <c:v>2870.73</c:v>
                </c:pt>
                <c:pt idx="1004">
                  <c:v>2955.4</c:v>
                </c:pt>
                <c:pt idx="1005">
                  <c:v>2975.33</c:v>
                </c:pt>
                <c:pt idx="1006">
                  <c:v>3045.63</c:v>
                </c:pt>
                <c:pt idx="1007">
                  <c:v>3025.74</c:v>
                </c:pt>
                <c:pt idx="1008">
                  <c:v>2980.43</c:v>
                </c:pt>
                <c:pt idx="1009">
                  <c:v>3074.15</c:v>
                </c:pt>
                <c:pt idx="1010">
                  <c:v>3150.04</c:v>
                </c:pt>
                <c:pt idx="1011">
                  <c:v>3185.12</c:v>
                </c:pt>
                <c:pt idx="1012">
                  <c:v>3222.08</c:v>
                </c:pt>
                <c:pt idx="1013">
                  <c:v>3298.17</c:v>
                </c:pt>
                <c:pt idx="1014">
                  <c:v>3252.47</c:v>
                </c:pt>
                <c:pt idx="1015">
                  <c:v>3118.15</c:v>
                </c:pt>
                <c:pt idx="1016">
                  <c:v>3198.53</c:v>
                </c:pt>
                <c:pt idx="1017">
                  <c:v>3089.34</c:v>
                </c:pt>
                <c:pt idx="1018">
                  <c:v>2931.05</c:v>
                </c:pt>
                <c:pt idx="1019">
                  <c:v>2895.6</c:v>
                </c:pt>
                <c:pt idx="1020">
                  <c:v>3042.83</c:v>
                </c:pt>
                <c:pt idx="1021">
                  <c:v>3161.08</c:v>
                </c:pt>
                <c:pt idx="1022">
                  <c:v>3085.76</c:v>
                </c:pt>
                <c:pt idx="1023">
                  <c:v>3035.42</c:v>
                </c:pt>
                <c:pt idx="1024">
                  <c:v>2935.45</c:v>
                </c:pt>
                <c:pt idx="1025">
                  <c:v>2797.21</c:v>
                </c:pt>
                <c:pt idx="1026">
                  <c:v>2899.43</c:v>
                </c:pt>
                <c:pt idx="1027">
                  <c:v>2909.32</c:v>
                </c:pt>
                <c:pt idx="1028">
                  <c:v>3002.92</c:v>
                </c:pt>
                <c:pt idx="1029">
                  <c:v>3137.95</c:v>
                </c:pt>
                <c:pt idx="1030">
                  <c:v>3148.42</c:v>
                </c:pt>
                <c:pt idx="1031">
                  <c:v>3148.32</c:v>
                </c:pt>
                <c:pt idx="1032">
                  <c:v>3110.21</c:v>
                </c:pt>
                <c:pt idx="1033">
                  <c:v>3135.22</c:v>
                </c:pt>
                <c:pt idx="1034">
                  <c:v>3125.62</c:v>
                </c:pt>
                <c:pt idx="1035">
                  <c:v>3160.97</c:v>
                </c:pt>
                <c:pt idx="1036">
                  <c:v>3140.96</c:v>
                </c:pt>
                <c:pt idx="1037">
                  <c:v>3045.97</c:v>
                </c:pt>
                <c:pt idx="1038">
                  <c:v>2998.71</c:v>
                </c:pt>
                <c:pt idx="1039">
                  <c:v>2908.72</c:v>
                </c:pt>
                <c:pt idx="1040">
                  <c:v>2947.24</c:v>
                </c:pt>
                <c:pt idx="1041">
                  <c:v>2902.52</c:v>
                </c:pt>
                <c:pt idx="1042">
                  <c:v>2850.47</c:v>
                </c:pt>
                <c:pt idx="1043">
                  <c:v>2898.3</c:v>
                </c:pt>
                <c:pt idx="1044">
                  <c:v>2979.17</c:v>
                </c:pt>
                <c:pt idx="1045">
                  <c:v>2983.02</c:v>
                </c:pt>
                <c:pt idx="1046">
                  <c:v>3003.09</c:v>
                </c:pt>
                <c:pt idx="1047">
                  <c:v>3038.71</c:v>
                </c:pt>
                <c:pt idx="1048">
                  <c:v>3125.5</c:v>
                </c:pt>
                <c:pt idx="1049">
                  <c:v>3125.82</c:v>
                </c:pt>
                <c:pt idx="1050">
                  <c:v>3039.12</c:v>
                </c:pt>
                <c:pt idx="1051">
                  <c:v>2973.32</c:v>
                </c:pt>
                <c:pt idx="1052">
                  <c:v>2970.93</c:v>
                </c:pt>
                <c:pt idx="1053">
                  <c:v>2892.12</c:v>
                </c:pt>
                <c:pt idx="1054">
                  <c:v>2875.42</c:v>
                </c:pt>
                <c:pt idx="1055">
                  <c:v>2932.46</c:v>
                </c:pt>
                <c:pt idx="1056">
                  <c:v>2875.03</c:v>
                </c:pt>
                <c:pt idx="1057">
                  <c:v>2893.58</c:v>
                </c:pt>
                <c:pt idx="1058">
                  <c:v>2818.62</c:v>
                </c:pt>
                <c:pt idx="1059">
                  <c:v>2805.78</c:v>
                </c:pt>
                <c:pt idx="1060">
                  <c:v>2815.06</c:v>
                </c:pt>
                <c:pt idx="1061">
                  <c:v>2876.48</c:v>
                </c:pt>
                <c:pt idx="1062">
                  <c:v>3033.69</c:v>
                </c:pt>
                <c:pt idx="1063">
                  <c:v>3115.54</c:v>
                </c:pt>
                <c:pt idx="1064">
                  <c:v>3096.43</c:v>
                </c:pt>
                <c:pt idx="1065">
                  <c:v>3131.73</c:v>
                </c:pt>
                <c:pt idx="1066">
                  <c:v>3195.5</c:v>
                </c:pt>
                <c:pt idx="1067">
                  <c:v>3238.16</c:v>
                </c:pt>
                <c:pt idx="1068">
                  <c:v>3208.64</c:v>
                </c:pt>
                <c:pt idx="1069">
                  <c:v>3221.29</c:v>
                </c:pt>
                <c:pt idx="1070">
                  <c:v>3221.58</c:v>
                </c:pt>
                <c:pt idx="1071">
                  <c:v>3238.62</c:v>
                </c:pt>
                <c:pt idx="1072">
                  <c:v>3221.29</c:v>
                </c:pt>
                <c:pt idx="1073">
                  <c:v>3303.49</c:v>
                </c:pt>
                <c:pt idx="1074">
                  <c:v>3327.36</c:v>
                </c:pt>
                <c:pt idx="1075">
                  <c:v>3365.91</c:v>
                </c:pt>
                <c:pt idx="1076">
                  <c:v>3388.89</c:v>
                </c:pt>
                <c:pt idx="1077">
                  <c:v>3368.57</c:v>
                </c:pt>
                <c:pt idx="1078">
                  <c:v>3367.53</c:v>
                </c:pt>
                <c:pt idx="1079">
                  <c:v>3404.92</c:v>
                </c:pt>
                <c:pt idx="1080">
                  <c:v>3474.92</c:v>
                </c:pt>
                <c:pt idx="1081">
                  <c:v>3544.42</c:v>
                </c:pt>
                <c:pt idx="1082">
                  <c:v>3385.26</c:v>
                </c:pt>
                <c:pt idx="1083">
                  <c:v>3432.08</c:v>
                </c:pt>
                <c:pt idx="1084">
                  <c:v>3434.4</c:v>
                </c:pt>
                <c:pt idx="1085">
                  <c:v>3405.63</c:v>
                </c:pt>
                <c:pt idx="1086">
                  <c:v>3322.44</c:v>
                </c:pt>
                <c:pt idx="1087">
                  <c:v>3399.98</c:v>
                </c:pt>
                <c:pt idx="1088">
                  <c:v>3383.59</c:v>
                </c:pt>
                <c:pt idx="1089">
                  <c:v>3469.72</c:v>
                </c:pt>
                <c:pt idx="1090">
                  <c:v>3437.49</c:v>
                </c:pt>
                <c:pt idx="1091">
                  <c:v>3366.47</c:v>
                </c:pt>
                <c:pt idx="1092">
                  <c:v>3211.53</c:v>
                </c:pt>
                <c:pt idx="1093">
                  <c:v>3209.13</c:v>
                </c:pt>
                <c:pt idx="1094">
                  <c:v>3144.45</c:v>
                </c:pt>
                <c:pt idx="1095">
                  <c:v>2737.9</c:v>
                </c:pt>
                <c:pt idx="1096">
                  <c:v>2353.2800000000002</c:v>
                </c:pt>
                <c:pt idx="1097">
                  <c:v>2637.49</c:v>
                </c:pt>
                <c:pt idx="1098">
                  <c:v>2836.79</c:v>
                </c:pt>
                <c:pt idx="1099">
                  <c:v>2814.16</c:v>
                </c:pt>
                <c:pt idx="1100">
                  <c:v>2810.56</c:v>
                </c:pt>
                <c:pt idx="1101">
                  <c:v>2846.06</c:v>
                </c:pt>
                <c:pt idx="1102">
                  <c:v>2834.19</c:v>
                </c:pt>
                <c:pt idx="1103">
                  <c:v>2833.68</c:v>
                </c:pt>
                <c:pt idx="1104">
                  <c:v>2821.88</c:v>
                </c:pt>
                <c:pt idx="1105">
                  <c:v>2629.31</c:v>
                </c:pt>
                <c:pt idx="1106">
                  <c:v>2503.1999999999998</c:v>
                </c:pt>
                <c:pt idx="1107">
                  <c:v>2544.34</c:v>
                </c:pt>
                <c:pt idx="1108">
                  <c:v>2657.01</c:v>
                </c:pt>
                <c:pt idx="1109">
                  <c:v>2649.85</c:v>
                </c:pt>
                <c:pt idx="1110">
                  <c:v>2710.16</c:v>
                </c:pt>
                <c:pt idx="1111">
                  <c:v>2737.01</c:v>
                </c:pt>
                <c:pt idx="1112">
                  <c:v>2736.5</c:v>
                </c:pt>
                <c:pt idx="1113">
                  <c:v>2741.8</c:v>
                </c:pt>
                <c:pt idx="1114">
                  <c:v>2705.66</c:v>
                </c:pt>
                <c:pt idx="1115">
                  <c:v>2610.7399999999998</c:v>
                </c:pt>
                <c:pt idx="1116">
                  <c:v>2510.02</c:v>
                </c:pt>
                <c:pt idx="1117">
                  <c:v>2558.9699999999998</c:v>
                </c:pt>
                <c:pt idx="1118">
                  <c:v>2559.84</c:v>
                </c:pt>
                <c:pt idx="1119">
                  <c:v>2613.71</c:v>
                </c:pt>
                <c:pt idx="1120">
                  <c:v>2580.14</c:v>
                </c:pt>
                <c:pt idx="1121">
                  <c:v>2521.81</c:v>
                </c:pt>
                <c:pt idx="1122">
                  <c:v>2504.56</c:v>
                </c:pt>
                <c:pt idx="1123">
                  <c:v>2460.0100000000002</c:v>
                </c:pt>
                <c:pt idx="1124">
                  <c:v>2517.79</c:v>
                </c:pt>
                <c:pt idx="1125">
                  <c:v>2505.84</c:v>
                </c:pt>
                <c:pt idx="1126">
                  <c:v>2567.0300000000002</c:v>
                </c:pt>
                <c:pt idx="1127">
                  <c:v>2553.44</c:v>
                </c:pt>
                <c:pt idx="1128">
                  <c:v>2542.1999999999998</c:v>
                </c:pt>
                <c:pt idx="1129">
                  <c:v>2599.1999999999998</c:v>
                </c:pt>
                <c:pt idx="1130">
                  <c:v>2575.7800000000002</c:v>
                </c:pt>
                <c:pt idx="1131">
                  <c:v>2496.3000000000002</c:v>
                </c:pt>
                <c:pt idx="1132">
                  <c:v>2540.61</c:v>
                </c:pt>
                <c:pt idx="1133">
                  <c:v>2543.46</c:v>
                </c:pt>
                <c:pt idx="1134">
                  <c:v>2437.77</c:v>
                </c:pt>
                <c:pt idx="1135">
                  <c:v>2482.9</c:v>
                </c:pt>
                <c:pt idx="1136">
                  <c:v>2507.4</c:v>
                </c:pt>
                <c:pt idx="1137">
                  <c:v>2487.71</c:v>
                </c:pt>
                <c:pt idx="1138">
                  <c:v>2491.88</c:v>
                </c:pt>
                <c:pt idx="1139">
                  <c:v>2504.85</c:v>
                </c:pt>
                <c:pt idx="1140">
                  <c:v>2559.86</c:v>
                </c:pt>
                <c:pt idx="1141">
                  <c:v>2588.29</c:v>
                </c:pt>
                <c:pt idx="1142">
                  <c:v>2598.13</c:v>
                </c:pt>
                <c:pt idx="1143">
                  <c:v>2625.95</c:v>
                </c:pt>
                <c:pt idx="1144">
                  <c:v>2702.36</c:v>
                </c:pt>
                <c:pt idx="1145">
                  <c:v>2708.31</c:v>
                </c:pt>
                <c:pt idx="1146">
                  <c:v>2720.88</c:v>
                </c:pt>
                <c:pt idx="1147">
                  <c:v>2630.18</c:v>
                </c:pt>
                <c:pt idx="1148">
                  <c:v>2585.56</c:v>
                </c:pt>
                <c:pt idx="1149">
                  <c:v>2643.52</c:v>
                </c:pt>
                <c:pt idx="1150">
                  <c:v>2632.83</c:v>
                </c:pt>
                <c:pt idx="1151">
                  <c:v>2650.91</c:v>
                </c:pt>
                <c:pt idx="1152">
                  <c:v>2634.39</c:v>
                </c:pt>
                <c:pt idx="1153">
                  <c:v>2615.46</c:v>
                </c:pt>
                <c:pt idx="1154">
                  <c:v>2689.29</c:v>
                </c:pt>
                <c:pt idx="1155">
                  <c:v>2649.23</c:v>
                </c:pt>
                <c:pt idx="1156">
                  <c:v>2694.57</c:v>
                </c:pt>
                <c:pt idx="1157">
                  <c:v>2695.33</c:v>
                </c:pt>
                <c:pt idx="1158">
                  <c:v>2656.12</c:v>
                </c:pt>
                <c:pt idx="1159">
                  <c:v>2633.04</c:v>
                </c:pt>
                <c:pt idx="1160">
                  <c:v>2622.12</c:v>
                </c:pt>
                <c:pt idx="1161">
                  <c:v>2605.77</c:v>
                </c:pt>
                <c:pt idx="1162">
                  <c:v>2612.9699999999998</c:v>
                </c:pt>
                <c:pt idx="1163">
                  <c:v>2587.71</c:v>
                </c:pt>
                <c:pt idx="1164">
                  <c:v>2585.31</c:v>
                </c:pt>
                <c:pt idx="1165">
                  <c:v>2554.86</c:v>
                </c:pt>
                <c:pt idx="1166">
                  <c:v>2515.38</c:v>
                </c:pt>
                <c:pt idx="1167">
                  <c:v>2523.85</c:v>
                </c:pt>
                <c:pt idx="1168">
                  <c:v>2562.5</c:v>
                </c:pt>
                <c:pt idx="1169">
                  <c:v>2614.8200000000002</c:v>
                </c:pt>
                <c:pt idx="1170">
                  <c:v>2603.5300000000002</c:v>
                </c:pt>
                <c:pt idx="1171">
                  <c:v>2651.12</c:v>
                </c:pt>
                <c:pt idx="1172">
                  <c:v>2647.35</c:v>
                </c:pt>
                <c:pt idx="1173">
                  <c:v>2688.75</c:v>
                </c:pt>
                <c:pt idx="1174">
                  <c:v>2686</c:v>
                </c:pt>
                <c:pt idx="1175">
                  <c:v>2732.59</c:v>
                </c:pt>
                <c:pt idx="1176">
                  <c:v>2743.62</c:v>
                </c:pt>
                <c:pt idx="1177">
                  <c:v>2764.69</c:v>
                </c:pt>
                <c:pt idx="1178">
                  <c:v>2775.87</c:v>
                </c:pt>
                <c:pt idx="1179">
                  <c:v>2741.66</c:v>
                </c:pt>
                <c:pt idx="1180">
                  <c:v>2765.63</c:v>
                </c:pt>
                <c:pt idx="1181">
                  <c:v>2727.89</c:v>
                </c:pt>
                <c:pt idx="1182">
                  <c:v>2739.22</c:v>
                </c:pt>
                <c:pt idx="1183">
                  <c:v>2730.89</c:v>
                </c:pt>
                <c:pt idx="1184">
                  <c:v>2767.78</c:v>
                </c:pt>
                <c:pt idx="1185">
                  <c:v>2840.31</c:v>
                </c:pt>
                <c:pt idx="1186">
                  <c:v>2841.4</c:v>
                </c:pt>
                <c:pt idx="1187">
                  <c:v>2885.12</c:v>
                </c:pt>
                <c:pt idx="1188">
                  <c:v>2966.86</c:v>
                </c:pt>
                <c:pt idx="1189">
                  <c:v>2903.11</c:v>
                </c:pt>
                <c:pt idx="1190">
                  <c:v>2893.74</c:v>
                </c:pt>
                <c:pt idx="1191">
                  <c:v>2867.31</c:v>
                </c:pt>
                <c:pt idx="1192">
                  <c:v>2841.84</c:v>
                </c:pt>
                <c:pt idx="1193">
                  <c:v>2852.45</c:v>
                </c:pt>
                <c:pt idx="1194">
                  <c:v>2846.04</c:v>
                </c:pt>
                <c:pt idx="1195">
                  <c:v>2890.47</c:v>
                </c:pt>
                <c:pt idx="1196">
                  <c:v>2910.05</c:v>
                </c:pt>
                <c:pt idx="1197">
                  <c:v>2980.02</c:v>
                </c:pt>
                <c:pt idx="1198">
                  <c:v>2933.34</c:v>
                </c:pt>
                <c:pt idx="1199">
                  <c:v>2944.99</c:v>
                </c:pt>
                <c:pt idx="1200">
                  <c:v>2947.27</c:v>
                </c:pt>
                <c:pt idx="1201">
                  <c:v>2930.89</c:v>
                </c:pt>
                <c:pt idx="1202">
                  <c:v>2902.99</c:v>
                </c:pt>
                <c:pt idx="1203">
                  <c:v>2856.92</c:v>
                </c:pt>
                <c:pt idx="1204">
                  <c:v>2838.48</c:v>
                </c:pt>
                <c:pt idx="1205">
                  <c:v>2832.28</c:v>
                </c:pt>
                <c:pt idx="1206">
                  <c:v>2834.47</c:v>
                </c:pt>
                <c:pt idx="1207">
                  <c:v>2852.91</c:v>
                </c:pt>
                <c:pt idx="1208">
                  <c:v>2825.28</c:v>
                </c:pt>
                <c:pt idx="1209">
                  <c:v>2822.4</c:v>
                </c:pt>
                <c:pt idx="1210">
                  <c:v>2744.66</c:v>
                </c:pt>
                <c:pt idx="1211">
                  <c:v>2788.74</c:v>
                </c:pt>
                <c:pt idx="1212">
                  <c:v>2787.33</c:v>
                </c:pt>
                <c:pt idx="1213">
                  <c:v>2784.52</c:v>
                </c:pt>
                <c:pt idx="1214">
                  <c:v>2802.03</c:v>
                </c:pt>
                <c:pt idx="1215">
                  <c:v>2846.93</c:v>
                </c:pt>
                <c:pt idx="1216">
                  <c:v>2869.66</c:v>
                </c:pt>
                <c:pt idx="1217">
                  <c:v>2970.79</c:v>
                </c:pt>
                <c:pt idx="1218">
                  <c:v>2968.18</c:v>
                </c:pt>
                <c:pt idx="1219">
                  <c:v>3035.31</c:v>
                </c:pt>
                <c:pt idx="1220">
                  <c:v>3030.44</c:v>
                </c:pt>
                <c:pt idx="1221">
                  <c:v>3010.83</c:v>
                </c:pt>
                <c:pt idx="1222">
                  <c:v>3035.76</c:v>
                </c:pt>
                <c:pt idx="1223">
                  <c:v>3021.07</c:v>
                </c:pt>
                <c:pt idx="1224">
                  <c:v>3021.77</c:v>
                </c:pt>
                <c:pt idx="1225">
                  <c:v>3110.56</c:v>
                </c:pt>
                <c:pt idx="1226">
                  <c:v>3212.18</c:v>
                </c:pt>
                <c:pt idx="1227">
                  <c:v>3262.01</c:v>
                </c:pt>
                <c:pt idx="1228">
                  <c:v>3235.73</c:v>
                </c:pt>
                <c:pt idx="1229">
                  <c:v>3232.11</c:v>
                </c:pt>
                <c:pt idx="1230">
                  <c:v>3257.23</c:v>
                </c:pt>
                <c:pt idx="1231">
                  <c:v>3270.69</c:v>
                </c:pt>
                <c:pt idx="1232">
                  <c:v>3279.77</c:v>
                </c:pt>
                <c:pt idx="1233">
                  <c:v>3362.11</c:v>
                </c:pt>
                <c:pt idx="1234">
                  <c:v>3404.82</c:v>
                </c:pt>
                <c:pt idx="1235">
                  <c:v>3466.59</c:v>
                </c:pt>
                <c:pt idx="1236">
                  <c:v>3639.47</c:v>
                </c:pt>
                <c:pt idx="1237">
                  <c:v>3658.72</c:v>
                </c:pt>
                <c:pt idx="1238">
                  <c:v>3643.87</c:v>
                </c:pt>
                <c:pt idx="1239">
                  <c:v>3626.63</c:v>
                </c:pt>
                <c:pt idx="1240">
                  <c:v>3640.65</c:v>
                </c:pt>
                <c:pt idx="1241">
                  <c:v>3688.05</c:v>
                </c:pt>
                <c:pt idx="1242">
                  <c:v>3633.71</c:v>
                </c:pt>
                <c:pt idx="1243">
                  <c:v>3636.37</c:v>
                </c:pt>
                <c:pt idx="1244">
                  <c:v>3679.4</c:v>
                </c:pt>
                <c:pt idx="1245">
                  <c:v>3672.91</c:v>
                </c:pt>
                <c:pt idx="1246">
                  <c:v>3663.29</c:v>
                </c:pt>
                <c:pt idx="1247">
                  <c:v>3619.03</c:v>
                </c:pt>
                <c:pt idx="1248">
                  <c:v>3664.06</c:v>
                </c:pt>
                <c:pt idx="1249">
                  <c:v>3736.27</c:v>
                </c:pt>
                <c:pt idx="1250">
                  <c:v>3715.12</c:v>
                </c:pt>
                <c:pt idx="1251">
                  <c:v>3822.51</c:v>
                </c:pt>
                <c:pt idx="1252">
                  <c:v>3819.41</c:v>
                </c:pt>
                <c:pt idx="1253">
                  <c:v>3842.29</c:v>
                </c:pt>
                <c:pt idx="1254">
                  <c:v>3870.17</c:v>
                </c:pt>
                <c:pt idx="1255">
                  <c:v>3870.41</c:v>
                </c:pt>
                <c:pt idx="1256">
                  <c:v>3868.72</c:v>
                </c:pt>
                <c:pt idx="1257">
                  <c:v>3972.39</c:v>
                </c:pt>
                <c:pt idx="1258">
                  <c:v>4011.23</c:v>
                </c:pt>
                <c:pt idx="1259">
                  <c:v>4044</c:v>
                </c:pt>
                <c:pt idx="1260">
                  <c:v>3861.87</c:v>
                </c:pt>
                <c:pt idx="1261">
                  <c:v>3760.65</c:v>
                </c:pt>
                <c:pt idx="1262">
                  <c:v>3794.93</c:v>
                </c:pt>
                <c:pt idx="1263">
                  <c:v>3706.92</c:v>
                </c:pt>
                <c:pt idx="1264">
                  <c:v>3622.79</c:v>
                </c:pt>
                <c:pt idx="1265">
                  <c:v>3503.56</c:v>
                </c:pt>
                <c:pt idx="1266">
                  <c:v>3677.92</c:v>
                </c:pt>
                <c:pt idx="1267">
                  <c:v>3633.72</c:v>
                </c:pt>
                <c:pt idx="1268">
                  <c:v>3705.47</c:v>
                </c:pt>
                <c:pt idx="1269">
                  <c:v>3684.68</c:v>
                </c:pt>
                <c:pt idx="1270">
                  <c:v>3658.65</c:v>
                </c:pt>
                <c:pt idx="1271">
                  <c:v>3617.34</c:v>
                </c:pt>
                <c:pt idx="1272">
                  <c:v>3538.3</c:v>
                </c:pt>
                <c:pt idx="1273">
                  <c:v>3631.38</c:v>
                </c:pt>
                <c:pt idx="1274">
                  <c:v>3634.05</c:v>
                </c:pt>
                <c:pt idx="1275">
                  <c:v>3777.04</c:v>
                </c:pt>
                <c:pt idx="1276">
                  <c:v>3895.43</c:v>
                </c:pt>
                <c:pt idx="1277">
                  <c:v>3874.01</c:v>
                </c:pt>
                <c:pt idx="1278">
                  <c:v>3913.19</c:v>
                </c:pt>
                <c:pt idx="1279">
                  <c:v>3973.09</c:v>
                </c:pt>
                <c:pt idx="1280">
                  <c:v>3927.92</c:v>
                </c:pt>
                <c:pt idx="1281">
                  <c:v>3883.85</c:v>
                </c:pt>
                <c:pt idx="1282">
                  <c:v>3882.13</c:v>
                </c:pt>
                <c:pt idx="1283">
                  <c:v>3966.4</c:v>
                </c:pt>
                <c:pt idx="1284">
                  <c:v>3979.96</c:v>
                </c:pt>
                <c:pt idx="1285">
                  <c:v>3987.64</c:v>
                </c:pt>
                <c:pt idx="1286">
                  <c:v>4010.44</c:v>
                </c:pt>
                <c:pt idx="1287">
                  <c:v>3993.14</c:v>
                </c:pt>
                <c:pt idx="1288">
                  <c:v>3970.51</c:v>
                </c:pt>
                <c:pt idx="1289">
                  <c:v>3959.03</c:v>
                </c:pt>
                <c:pt idx="1290">
                  <c:v>3968.85</c:v>
                </c:pt>
                <c:pt idx="1291">
                  <c:v>3945.58</c:v>
                </c:pt>
                <c:pt idx="1292">
                  <c:v>4029.15</c:v>
                </c:pt>
                <c:pt idx="1293">
                  <c:v>4014.74</c:v>
                </c:pt>
                <c:pt idx="1294">
                  <c:v>4037.25</c:v>
                </c:pt>
                <c:pt idx="1295">
                  <c:v>4023.85</c:v>
                </c:pt>
                <c:pt idx="1296">
                  <c:v>4191.18</c:v>
                </c:pt>
                <c:pt idx="1297">
                  <c:v>4134.8100000000004</c:v>
                </c:pt>
                <c:pt idx="1298">
                  <c:v>4229.2299999999996</c:v>
                </c:pt>
                <c:pt idx="1299">
                  <c:v>4266.76</c:v>
                </c:pt>
                <c:pt idx="1300">
                  <c:v>4298.1899999999996</c:v>
                </c:pt>
                <c:pt idx="1301">
                  <c:v>4444.18</c:v>
                </c:pt>
                <c:pt idx="1302">
                  <c:v>4465.68</c:v>
                </c:pt>
                <c:pt idx="1303">
                  <c:v>4426.16</c:v>
                </c:pt>
                <c:pt idx="1304">
                  <c:v>4482.84</c:v>
                </c:pt>
                <c:pt idx="1305">
                  <c:v>4458.3999999999996</c:v>
                </c:pt>
                <c:pt idx="1306">
                  <c:v>4417.7</c:v>
                </c:pt>
                <c:pt idx="1307">
                  <c:v>4372.45</c:v>
                </c:pt>
                <c:pt idx="1308">
                  <c:v>4403.4799999999996</c:v>
                </c:pt>
                <c:pt idx="1309">
                  <c:v>4327.18</c:v>
                </c:pt>
                <c:pt idx="1310">
                  <c:v>4332.6000000000004</c:v>
                </c:pt>
                <c:pt idx="1311">
                  <c:v>4314.34</c:v>
                </c:pt>
                <c:pt idx="1312">
                  <c:v>4153.33</c:v>
                </c:pt>
                <c:pt idx="1313">
                  <c:v>3996.74</c:v>
                </c:pt>
                <c:pt idx="1314">
                  <c:v>3992.06</c:v>
                </c:pt>
                <c:pt idx="1315">
                  <c:v>4047.44</c:v>
                </c:pt>
                <c:pt idx="1316">
                  <c:v>3933.75</c:v>
                </c:pt>
                <c:pt idx="1317">
                  <c:v>3981.5</c:v>
                </c:pt>
                <c:pt idx="1318">
                  <c:v>4032.56</c:v>
                </c:pt>
                <c:pt idx="1319">
                  <c:v>4115.1899999999996</c:v>
                </c:pt>
                <c:pt idx="1320">
                  <c:v>4133.57</c:v>
                </c:pt>
                <c:pt idx="1321">
                  <c:v>4061.13</c:v>
                </c:pt>
                <c:pt idx="1322">
                  <c:v>4074.72</c:v>
                </c:pt>
                <c:pt idx="1323">
                  <c:v>4061.27</c:v>
                </c:pt>
                <c:pt idx="1324">
                  <c:v>4014.22</c:v>
                </c:pt>
                <c:pt idx="1325">
                  <c:v>3976.61</c:v>
                </c:pt>
                <c:pt idx="1326">
                  <c:v>4028.13</c:v>
                </c:pt>
                <c:pt idx="1327">
                  <c:v>4032.3</c:v>
                </c:pt>
                <c:pt idx="1328">
                  <c:v>3907.4</c:v>
                </c:pt>
                <c:pt idx="1329">
                  <c:v>3842.32</c:v>
                </c:pt>
                <c:pt idx="1330">
                  <c:v>3803.19</c:v>
                </c:pt>
                <c:pt idx="1331">
                  <c:v>3808.13</c:v>
                </c:pt>
                <c:pt idx="1332">
                  <c:v>3862.96</c:v>
                </c:pt>
                <c:pt idx="1333">
                  <c:v>3863.67</c:v>
                </c:pt>
                <c:pt idx="1334">
                  <c:v>3899.57</c:v>
                </c:pt>
                <c:pt idx="1335">
                  <c:v>3893.59</c:v>
                </c:pt>
                <c:pt idx="1336">
                  <c:v>3828.33</c:v>
                </c:pt>
                <c:pt idx="1337">
                  <c:v>3735.66</c:v>
                </c:pt>
                <c:pt idx="1338">
                  <c:v>3607.01</c:v>
                </c:pt>
                <c:pt idx="1339">
                  <c:v>3625.67</c:v>
                </c:pt>
                <c:pt idx="1340">
                  <c:v>3655.51</c:v>
                </c:pt>
                <c:pt idx="1341">
                  <c:v>3719.29</c:v>
                </c:pt>
                <c:pt idx="1342">
                  <c:v>3825.92</c:v>
                </c:pt>
                <c:pt idx="1343">
                  <c:v>3809.01</c:v>
                </c:pt>
                <c:pt idx="1344">
                  <c:v>3848.99</c:v>
                </c:pt>
                <c:pt idx="1345">
                  <c:v>3873.84</c:v>
                </c:pt>
                <c:pt idx="1346">
                  <c:v>3840.05</c:v>
                </c:pt>
                <c:pt idx="1347">
                  <c:v>3843.35</c:v>
                </c:pt>
                <c:pt idx="1348">
                  <c:v>3846.96</c:v>
                </c:pt>
                <c:pt idx="1349">
                  <c:v>3906.03</c:v>
                </c:pt>
                <c:pt idx="1350">
                  <c:v>3868.92</c:v>
                </c:pt>
                <c:pt idx="1351">
                  <c:v>3872.9</c:v>
                </c:pt>
                <c:pt idx="1352">
                  <c:v>3899.07</c:v>
                </c:pt>
                <c:pt idx="1353">
                  <c:v>3911.08</c:v>
                </c:pt>
                <c:pt idx="1354">
                  <c:v>3947.01</c:v>
                </c:pt>
                <c:pt idx="1355">
                  <c:v>3967.89</c:v>
                </c:pt>
                <c:pt idx="1356">
                  <c:v>3984.14</c:v>
                </c:pt>
                <c:pt idx="1357">
                  <c:v>3992.41</c:v>
                </c:pt>
                <c:pt idx="1358">
                  <c:v>3978.78</c:v>
                </c:pt>
                <c:pt idx="1359">
                  <c:v>3934.55</c:v>
                </c:pt>
                <c:pt idx="1360">
                  <c:v>3966.18</c:v>
                </c:pt>
                <c:pt idx="1361">
                  <c:v>3953.73</c:v>
                </c:pt>
                <c:pt idx="1362">
                  <c:v>3920.11</c:v>
                </c:pt>
                <c:pt idx="1363">
                  <c:v>3967.49</c:v>
                </c:pt>
                <c:pt idx="1364">
                  <c:v>3970.46</c:v>
                </c:pt>
                <c:pt idx="1365">
                  <c:v>4029.23</c:v>
                </c:pt>
                <c:pt idx="1366">
                  <c:v>4140.71</c:v>
                </c:pt>
                <c:pt idx="1367">
                  <c:v>4187.6099999999997</c:v>
                </c:pt>
                <c:pt idx="1368">
                  <c:v>4161.26</c:v>
                </c:pt>
                <c:pt idx="1369">
                  <c:v>4112.1099999999997</c:v>
                </c:pt>
                <c:pt idx="1370">
                  <c:v>4168.59</c:v>
                </c:pt>
                <c:pt idx="1371">
                  <c:v>4222.25</c:v>
                </c:pt>
                <c:pt idx="1372">
                  <c:v>4215.45</c:v>
                </c:pt>
                <c:pt idx="1373">
                  <c:v>4143.79</c:v>
                </c:pt>
                <c:pt idx="1374">
                  <c:v>4136.83</c:v>
                </c:pt>
                <c:pt idx="1375">
                  <c:v>4063.15</c:v>
                </c:pt>
                <c:pt idx="1376">
                  <c:v>4115.78</c:v>
                </c:pt>
                <c:pt idx="1377">
                  <c:v>4096.68</c:v>
                </c:pt>
                <c:pt idx="1378">
                  <c:v>4153.29</c:v>
                </c:pt>
                <c:pt idx="1379">
                  <c:v>4140.63</c:v>
                </c:pt>
                <c:pt idx="1380">
                  <c:v>4137.6400000000003</c:v>
                </c:pt>
                <c:pt idx="1381">
                  <c:v>4093.12</c:v>
                </c:pt>
                <c:pt idx="1382">
                  <c:v>4128.53</c:v>
                </c:pt>
                <c:pt idx="1383">
                  <c:v>4189.55</c:v>
                </c:pt>
                <c:pt idx="1384">
                  <c:v>4236.17</c:v>
                </c:pt>
                <c:pt idx="1385">
                  <c:v>4285.2299999999996</c:v>
                </c:pt>
                <c:pt idx="1386">
                  <c:v>4262.83</c:v>
                </c:pt>
                <c:pt idx="1387">
                  <c:v>4328.76</c:v>
                </c:pt>
                <c:pt idx="1388">
                  <c:v>4284.83</c:v>
                </c:pt>
                <c:pt idx="1389">
                  <c:v>4343.6099999999997</c:v>
                </c:pt>
                <c:pt idx="1390">
                  <c:v>4427.38</c:v>
                </c:pt>
                <c:pt idx="1391">
                  <c:v>4481.84</c:v>
                </c:pt>
                <c:pt idx="1392">
                  <c:v>4487.95</c:v>
                </c:pt>
                <c:pt idx="1393">
                  <c:v>4423.87</c:v>
                </c:pt>
                <c:pt idx="1394">
                  <c:v>4415.75</c:v>
                </c:pt>
                <c:pt idx="1395">
                  <c:v>4432.62</c:v>
                </c:pt>
                <c:pt idx="1396">
                  <c:v>4465.1499999999996</c:v>
                </c:pt>
                <c:pt idx="1397">
                  <c:v>4480.58</c:v>
                </c:pt>
                <c:pt idx="1398">
                  <c:v>4430.72</c:v>
                </c:pt>
                <c:pt idx="1399">
                  <c:v>4547.71</c:v>
                </c:pt>
                <c:pt idx="1400">
                  <c:v>4727.1099999999997</c:v>
                </c:pt>
                <c:pt idx="1401">
                  <c:v>4827.76</c:v>
                </c:pt>
                <c:pt idx="1402">
                  <c:v>4952.8</c:v>
                </c:pt>
                <c:pt idx="1403">
                  <c:v>5025.57</c:v>
                </c:pt>
                <c:pt idx="1404">
                  <c:v>4996.58</c:v>
                </c:pt>
                <c:pt idx="1405">
                  <c:v>4978.1499999999996</c:v>
                </c:pt>
                <c:pt idx="1406">
                  <c:v>4973.54</c:v>
                </c:pt>
                <c:pt idx="1407">
                  <c:v>4970.63</c:v>
                </c:pt>
                <c:pt idx="1408">
                  <c:v>4947.2700000000004</c:v>
                </c:pt>
                <c:pt idx="1409">
                  <c:v>4762.32</c:v>
                </c:pt>
                <c:pt idx="1410">
                  <c:v>4754.91</c:v>
                </c:pt>
                <c:pt idx="1411">
                  <c:v>4873.18</c:v>
                </c:pt>
                <c:pt idx="1412">
                  <c:v>4933.5</c:v>
                </c:pt>
                <c:pt idx="1413">
                  <c:v>4931.1899999999996</c:v>
                </c:pt>
                <c:pt idx="1414">
                  <c:v>4873.07</c:v>
                </c:pt>
                <c:pt idx="1415">
                  <c:v>4886.43</c:v>
                </c:pt>
                <c:pt idx="1416">
                  <c:v>4884.3500000000004</c:v>
                </c:pt>
                <c:pt idx="1417">
                  <c:v>4829</c:v>
                </c:pt>
                <c:pt idx="1418">
                  <c:v>4757.57</c:v>
                </c:pt>
                <c:pt idx="1419">
                  <c:v>4668.3900000000003</c:v>
                </c:pt>
                <c:pt idx="1420">
                  <c:v>4643.12</c:v>
                </c:pt>
                <c:pt idx="1421">
                  <c:v>4670.71</c:v>
                </c:pt>
                <c:pt idx="1422">
                  <c:v>4675.57</c:v>
                </c:pt>
                <c:pt idx="1423">
                  <c:v>4604.95</c:v>
                </c:pt>
                <c:pt idx="1424">
                  <c:v>4680.37</c:v>
                </c:pt>
                <c:pt idx="1425">
                  <c:v>4699.1000000000004</c:v>
                </c:pt>
                <c:pt idx="1426">
                  <c:v>4701.47</c:v>
                </c:pt>
                <c:pt idx="1427">
                  <c:v>4730.16</c:v>
                </c:pt>
                <c:pt idx="1428">
                  <c:v>4776.3100000000004</c:v>
                </c:pt>
                <c:pt idx="1429">
                  <c:v>4822.29</c:v>
                </c:pt>
                <c:pt idx="1430">
                  <c:v>4883.54</c:v>
                </c:pt>
                <c:pt idx="1431">
                  <c:v>4990.0600000000004</c:v>
                </c:pt>
                <c:pt idx="1432">
                  <c:v>5046.74</c:v>
                </c:pt>
                <c:pt idx="1433">
                  <c:v>5098.68</c:v>
                </c:pt>
                <c:pt idx="1434">
                  <c:v>5118.05</c:v>
                </c:pt>
                <c:pt idx="1435">
                  <c:v>5149.8599999999997</c:v>
                </c:pt>
                <c:pt idx="1436">
                  <c:v>5187.8599999999997</c:v>
                </c:pt>
                <c:pt idx="1437">
                  <c:v>5248.99</c:v>
                </c:pt>
                <c:pt idx="1438">
                  <c:v>5334.58</c:v>
                </c:pt>
                <c:pt idx="1439">
                  <c:v>5283.86</c:v>
                </c:pt>
                <c:pt idx="1440">
                  <c:v>5112.79</c:v>
                </c:pt>
                <c:pt idx="1441">
                  <c:v>5086.99</c:v>
                </c:pt>
                <c:pt idx="1442">
                  <c:v>5189.3599999999997</c:v>
                </c:pt>
                <c:pt idx="1443">
                  <c:v>5262.29</c:v>
                </c:pt>
                <c:pt idx="1444">
                  <c:v>5325.38</c:v>
                </c:pt>
                <c:pt idx="1445">
                  <c:v>5320.76</c:v>
                </c:pt>
                <c:pt idx="1446">
                  <c:v>5346.26</c:v>
                </c:pt>
                <c:pt idx="1447">
                  <c:v>5346.61</c:v>
                </c:pt>
                <c:pt idx="1448">
                  <c:v>5428.1</c:v>
                </c:pt>
                <c:pt idx="1449">
                  <c:v>5322.38</c:v>
                </c:pt>
                <c:pt idx="1450">
                  <c:v>5164.84</c:v>
                </c:pt>
                <c:pt idx="1451">
                  <c:v>5105.8500000000004</c:v>
                </c:pt>
                <c:pt idx="1452">
                  <c:v>5055.59</c:v>
                </c:pt>
                <c:pt idx="1453">
                  <c:v>5192.7700000000004</c:v>
                </c:pt>
                <c:pt idx="1454">
                  <c:v>5078.6099999999997</c:v>
                </c:pt>
                <c:pt idx="1455">
                  <c:v>4944.6099999999997</c:v>
                </c:pt>
                <c:pt idx="1456">
                  <c:v>4940.8500000000004</c:v>
                </c:pt>
                <c:pt idx="1457">
                  <c:v>4896.72</c:v>
                </c:pt>
                <c:pt idx="1458">
                  <c:v>4803.55</c:v>
                </c:pt>
                <c:pt idx="1459">
                  <c:v>4716.8599999999997</c:v>
                </c:pt>
                <c:pt idx="1460">
                  <c:v>4779.55</c:v>
                </c:pt>
                <c:pt idx="1461">
                  <c:v>4683.54</c:v>
                </c:pt>
                <c:pt idx="1462">
                  <c:v>4766.54</c:v>
                </c:pt>
                <c:pt idx="1463">
                  <c:v>4775.3900000000003</c:v>
                </c:pt>
                <c:pt idx="1464">
                  <c:v>4562.1499999999996</c:v>
                </c:pt>
                <c:pt idx="1465">
                  <c:v>4483.8999999999996</c:v>
                </c:pt>
                <c:pt idx="1466">
                  <c:v>4631.1499999999996</c:v>
                </c:pt>
                <c:pt idx="1467">
                  <c:v>4655.8999999999996</c:v>
                </c:pt>
                <c:pt idx="1468">
                  <c:v>4643.6400000000003</c:v>
                </c:pt>
                <c:pt idx="1469">
                  <c:v>4664.63</c:v>
                </c:pt>
                <c:pt idx="1470">
                  <c:v>4715.7</c:v>
                </c:pt>
                <c:pt idx="1471">
                  <c:v>4736.2299999999996</c:v>
                </c:pt>
                <c:pt idx="1472">
                  <c:v>4720.8500000000004</c:v>
                </c:pt>
                <c:pt idx="1473">
                  <c:v>4817.8900000000003</c:v>
                </c:pt>
                <c:pt idx="1474">
                  <c:v>4927.08</c:v>
                </c:pt>
                <c:pt idx="1475">
                  <c:v>4995.5</c:v>
                </c:pt>
                <c:pt idx="1476">
                  <c:v>5066.6400000000003</c:v>
                </c:pt>
                <c:pt idx="1477">
                  <c:v>5027.0200000000004</c:v>
                </c:pt>
                <c:pt idx="1478">
                  <c:v>4918.12</c:v>
                </c:pt>
                <c:pt idx="1479">
                  <c:v>4847.5600000000004</c:v>
                </c:pt>
                <c:pt idx="1480">
                  <c:v>4928.3</c:v>
                </c:pt>
                <c:pt idx="1481">
                  <c:v>4994.92</c:v>
                </c:pt>
                <c:pt idx="1482">
                  <c:v>5051.95</c:v>
                </c:pt>
                <c:pt idx="1483">
                  <c:v>5060.74</c:v>
                </c:pt>
                <c:pt idx="1484">
                  <c:v>5098.1000000000004</c:v>
                </c:pt>
                <c:pt idx="1485">
                  <c:v>5032.3100000000004</c:v>
                </c:pt>
                <c:pt idx="1486">
                  <c:v>4974.3900000000003</c:v>
                </c:pt>
                <c:pt idx="1487">
                  <c:v>5018.6000000000004</c:v>
                </c:pt>
                <c:pt idx="1488">
                  <c:v>5026.76</c:v>
                </c:pt>
                <c:pt idx="1489">
                  <c:v>4942.04</c:v>
                </c:pt>
                <c:pt idx="1490">
                  <c:v>4895.1099999999997</c:v>
                </c:pt>
                <c:pt idx="1491">
                  <c:v>4949.45</c:v>
                </c:pt>
                <c:pt idx="1492">
                  <c:v>4938.1000000000004</c:v>
                </c:pt>
                <c:pt idx="1493">
                  <c:v>4993.25</c:v>
                </c:pt>
                <c:pt idx="1494">
                  <c:v>5053.72</c:v>
                </c:pt>
                <c:pt idx="1495">
                  <c:v>5126.6899999999996</c:v>
                </c:pt>
                <c:pt idx="1496">
                  <c:v>5230.5600000000004</c:v>
                </c:pt>
                <c:pt idx="1497">
                  <c:v>5100.75</c:v>
                </c:pt>
                <c:pt idx="1498">
                  <c:v>5232.78</c:v>
                </c:pt>
                <c:pt idx="1499">
                  <c:v>5320.42</c:v>
                </c:pt>
                <c:pt idx="1500">
                  <c:v>5300.16</c:v>
                </c:pt>
                <c:pt idx="1501">
                  <c:v>5222.25</c:v>
                </c:pt>
                <c:pt idx="1502">
                  <c:v>5235.45</c:v>
                </c:pt>
                <c:pt idx="1503">
                  <c:v>5174.5</c:v>
                </c:pt>
                <c:pt idx="1504">
                  <c:v>5018.62</c:v>
                </c:pt>
                <c:pt idx="1505">
                  <c:v>5153.83</c:v>
                </c:pt>
                <c:pt idx="1506">
                  <c:v>5155.74</c:v>
                </c:pt>
                <c:pt idx="1507">
                  <c:v>5141.79</c:v>
                </c:pt>
                <c:pt idx="1508">
                  <c:v>5249.05</c:v>
                </c:pt>
                <c:pt idx="1509">
                  <c:v>5274.58</c:v>
                </c:pt>
                <c:pt idx="1510">
                  <c:v>5325.51</c:v>
                </c:pt>
                <c:pt idx="1511">
                  <c:v>5434.22</c:v>
                </c:pt>
                <c:pt idx="1512">
                  <c:v>5510.97</c:v>
                </c:pt>
                <c:pt idx="1513">
                  <c:v>5505.36</c:v>
                </c:pt>
                <c:pt idx="1514">
                  <c:v>5435.9</c:v>
                </c:pt>
                <c:pt idx="1515">
                  <c:v>5358.91</c:v>
                </c:pt>
                <c:pt idx="1516">
                  <c:v>5366.15</c:v>
                </c:pt>
                <c:pt idx="1517">
                  <c:v>5328.18</c:v>
                </c:pt>
                <c:pt idx="1518">
                  <c:v>5276.78</c:v>
                </c:pt>
                <c:pt idx="1519">
                  <c:v>5214.1499999999996</c:v>
                </c:pt>
                <c:pt idx="1520">
                  <c:v>5142.0200000000004</c:v>
                </c:pt>
                <c:pt idx="1521">
                  <c:v>5196.72</c:v>
                </c:pt>
                <c:pt idx="1522">
                  <c:v>5220.34</c:v>
                </c:pt>
                <c:pt idx="1523">
                  <c:v>5199.8500000000004</c:v>
                </c:pt>
                <c:pt idx="1524">
                  <c:v>5200.54</c:v>
                </c:pt>
                <c:pt idx="1525">
                  <c:v>5203.6099999999997</c:v>
                </c:pt>
                <c:pt idx="1526">
                  <c:v>5402.67</c:v>
                </c:pt>
                <c:pt idx="1527">
                  <c:v>5327.31</c:v>
                </c:pt>
                <c:pt idx="1528">
                  <c:v>5345.6</c:v>
                </c:pt>
                <c:pt idx="1529">
                  <c:v>5190.7</c:v>
                </c:pt>
                <c:pt idx="1530">
                  <c:v>5143.43</c:v>
                </c:pt>
                <c:pt idx="1531">
                  <c:v>5093.45</c:v>
                </c:pt>
                <c:pt idx="1532">
                  <c:v>5190.45</c:v>
                </c:pt>
                <c:pt idx="1533">
                  <c:v>5302.15</c:v>
                </c:pt>
                <c:pt idx="1534">
                  <c:v>5285.65</c:v>
                </c:pt>
                <c:pt idx="1535">
                  <c:v>5306.5</c:v>
                </c:pt>
                <c:pt idx="1536">
                  <c:v>5340.26</c:v>
                </c:pt>
                <c:pt idx="1537">
                  <c:v>5258.03</c:v>
                </c:pt>
                <c:pt idx="1538">
                  <c:v>5230</c:v>
                </c:pt>
                <c:pt idx="1539">
                  <c:v>5267.41</c:v>
                </c:pt>
                <c:pt idx="1540">
                  <c:v>5156.46</c:v>
                </c:pt>
                <c:pt idx="1541">
                  <c:v>5152.9799999999996</c:v>
                </c:pt>
                <c:pt idx="1542">
                  <c:v>5173.0200000000004</c:v>
                </c:pt>
                <c:pt idx="1543">
                  <c:v>5156.2299999999996</c:v>
                </c:pt>
                <c:pt idx="1544">
                  <c:v>5089.9799999999996</c:v>
                </c:pt>
                <c:pt idx="1545">
                  <c:v>5209.1000000000004</c:v>
                </c:pt>
                <c:pt idx="1546">
                  <c:v>5281.25</c:v>
                </c:pt>
                <c:pt idx="1547">
                  <c:v>5303.25</c:v>
                </c:pt>
                <c:pt idx="1548">
                  <c:v>5295.9</c:v>
                </c:pt>
                <c:pt idx="1549">
                  <c:v>5392.78</c:v>
                </c:pt>
                <c:pt idx="1550">
                  <c:v>5355.31</c:v>
                </c:pt>
                <c:pt idx="1551">
                  <c:v>5367.42</c:v>
                </c:pt>
                <c:pt idx="1552">
                  <c:v>5352.77</c:v>
                </c:pt>
                <c:pt idx="1553">
                  <c:v>5275.81</c:v>
                </c:pt>
                <c:pt idx="1554">
                  <c:v>5312.87</c:v>
                </c:pt>
                <c:pt idx="1555">
                  <c:v>5392.43</c:v>
                </c:pt>
                <c:pt idx="1556">
                  <c:v>5404.3</c:v>
                </c:pt>
                <c:pt idx="1557">
                  <c:v>5429.44</c:v>
                </c:pt>
                <c:pt idx="1558">
                  <c:v>5455.49</c:v>
                </c:pt>
                <c:pt idx="1559">
                  <c:v>5444.67</c:v>
                </c:pt>
                <c:pt idx="1560">
                  <c:v>5452.54</c:v>
                </c:pt>
                <c:pt idx="1561">
                  <c:v>5399.15</c:v>
                </c:pt>
                <c:pt idx="1562">
                  <c:v>5336.15</c:v>
                </c:pt>
                <c:pt idx="1563">
                  <c:v>5357.63</c:v>
                </c:pt>
                <c:pt idx="1564">
                  <c:v>5400.37</c:v>
                </c:pt>
                <c:pt idx="1565">
                  <c:v>5446.06</c:v>
                </c:pt>
                <c:pt idx="1566">
                  <c:v>5397.76</c:v>
                </c:pt>
                <c:pt idx="1567">
                  <c:v>5420.75</c:v>
                </c:pt>
                <c:pt idx="1568">
                  <c:v>5372.05</c:v>
                </c:pt>
                <c:pt idx="1569">
                  <c:v>5398.74</c:v>
                </c:pt>
                <c:pt idx="1570">
                  <c:v>5471.19</c:v>
                </c:pt>
                <c:pt idx="1571">
                  <c:v>5587.7</c:v>
                </c:pt>
                <c:pt idx="1572">
                  <c:v>5643.69</c:v>
                </c:pt>
                <c:pt idx="1573">
                  <c:v>5463.72</c:v>
                </c:pt>
                <c:pt idx="1574">
                  <c:v>5431.11</c:v>
                </c:pt>
                <c:pt idx="1575">
                  <c:v>5298.85</c:v>
                </c:pt>
                <c:pt idx="1576">
                  <c:v>5173.6000000000004</c:v>
                </c:pt>
                <c:pt idx="1577">
                  <c:v>5283.16</c:v>
                </c:pt>
                <c:pt idx="1578">
                  <c:v>5366.61</c:v>
                </c:pt>
                <c:pt idx="1579">
                  <c:v>5351.72</c:v>
                </c:pt>
                <c:pt idx="1580">
                  <c:v>5355.66</c:v>
                </c:pt>
                <c:pt idx="1581">
                  <c:v>5323</c:v>
                </c:pt>
                <c:pt idx="1582">
                  <c:v>5235.4399999999996</c:v>
                </c:pt>
                <c:pt idx="1583">
                  <c:v>5160.22</c:v>
                </c:pt>
                <c:pt idx="1584">
                  <c:v>5210.8900000000003</c:v>
                </c:pt>
                <c:pt idx="1585">
                  <c:v>5137.3500000000004</c:v>
                </c:pt>
                <c:pt idx="1586">
                  <c:v>5138.8</c:v>
                </c:pt>
                <c:pt idx="1587">
                  <c:v>5269.38</c:v>
                </c:pt>
                <c:pt idx="1588">
                  <c:v>5477.27</c:v>
                </c:pt>
                <c:pt idx="1589">
                  <c:v>5652.61</c:v>
                </c:pt>
                <c:pt idx="1590">
                  <c:v>5715.85</c:v>
                </c:pt>
                <c:pt idx="1591">
                  <c:v>5647.81</c:v>
                </c:pt>
                <c:pt idx="1592">
                  <c:v>5646.07</c:v>
                </c:pt>
                <c:pt idx="1593">
                  <c:v>5691.47</c:v>
                </c:pt>
                <c:pt idx="1594">
                  <c:v>5845.39</c:v>
                </c:pt>
                <c:pt idx="1595">
                  <c:v>5785.4</c:v>
                </c:pt>
                <c:pt idx="1596">
                  <c:v>5646.6</c:v>
                </c:pt>
                <c:pt idx="1597">
                  <c:v>5464.18</c:v>
                </c:pt>
                <c:pt idx="1598">
                  <c:v>5434.81</c:v>
                </c:pt>
                <c:pt idx="1599">
                  <c:v>5629.56</c:v>
                </c:pt>
                <c:pt idx="1600">
                  <c:v>5265.52</c:v>
                </c:pt>
                <c:pt idx="1601">
                  <c:v>5022.97</c:v>
                </c:pt>
                <c:pt idx="1602">
                  <c:v>4890.63</c:v>
                </c:pt>
                <c:pt idx="1603">
                  <c:v>5018.62</c:v>
                </c:pt>
                <c:pt idx="1604">
                  <c:v>4982.49</c:v>
                </c:pt>
                <c:pt idx="1605">
                  <c:v>4955.18</c:v>
                </c:pt>
                <c:pt idx="1606">
                  <c:v>5015.6099999999997</c:v>
                </c:pt>
                <c:pt idx="1607">
                  <c:v>5031.38</c:v>
                </c:pt>
                <c:pt idx="1608">
                  <c:v>4958.1899999999996</c:v>
                </c:pt>
                <c:pt idx="1609">
                  <c:v>4783.04</c:v>
                </c:pt>
                <c:pt idx="1610">
                  <c:v>4730.3500000000004</c:v>
                </c:pt>
                <c:pt idx="1611">
                  <c:v>4847.57</c:v>
                </c:pt>
                <c:pt idx="1612">
                  <c:v>4722.05</c:v>
                </c:pt>
                <c:pt idx="1613">
                  <c:v>4735.05</c:v>
                </c:pt>
                <c:pt idx="1614">
                  <c:v>4598.6099999999997</c:v>
                </c:pt>
                <c:pt idx="1615">
                  <c:v>4304.33</c:v>
                </c:pt>
                <c:pt idx="1616">
                  <c:v>4449.63</c:v>
                </c:pt>
                <c:pt idx="1617">
                  <c:v>4268.25</c:v>
                </c:pt>
                <c:pt idx="1618">
                  <c:v>4114.8100000000004</c:v>
                </c:pt>
                <c:pt idx="1619">
                  <c:v>4045.66</c:v>
                </c:pt>
                <c:pt idx="1620">
                  <c:v>4262.6400000000003</c:v>
                </c:pt>
                <c:pt idx="1621">
                  <c:v>4389.0600000000004</c:v>
                </c:pt>
                <c:pt idx="1622">
                  <c:v>4388.3900000000003</c:v>
                </c:pt>
                <c:pt idx="1623">
                  <c:v>4281.7700000000004</c:v>
                </c:pt>
                <c:pt idx="1624">
                  <c:v>4310.54</c:v>
                </c:pt>
                <c:pt idx="1625">
                  <c:v>4484.6499999999996</c:v>
                </c:pt>
                <c:pt idx="1626">
                  <c:v>4453.09</c:v>
                </c:pt>
                <c:pt idx="1627">
                  <c:v>4438.8599999999997</c:v>
                </c:pt>
                <c:pt idx="1628">
                  <c:v>4313.5600000000004</c:v>
                </c:pt>
                <c:pt idx="1629">
                  <c:v>4308.8100000000004</c:v>
                </c:pt>
                <c:pt idx="1630">
                  <c:v>4226.8999999999996</c:v>
                </c:pt>
                <c:pt idx="1631">
                  <c:v>4216.49</c:v>
                </c:pt>
                <c:pt idx="1632">
                  <c:v>4348.63</c:v>
                </c:pt>
                <c:pt idx="1633">
                  <c:v>4360.76</c:v>
                </c:pt>
                <c:pt idx="1634">
                  <c:v>4432.28</c:v>
                </c:pt>
                <c:pt idx="1635">
                  <c:v>4488.08</c:v>
                </c:pt>
                <c:pt idx="1636">
                  <c:v>4434.63</c:v>
                </c:pt>
                <c:pt idx="1637">
                  <c:v>4368.25</c:v>
                </c:pt>
                <c:pt idx="1638">
                  <c:v>4373.49</c:v>
                </c:pt>
                <c:pt idx="1639">
                  <c:v>4343.1899999999996</c:v>
                </c:pt>
                <c:pt idx="1640">
                  <c:v>4344.49</c:v>
                </c:pt>
                <c:pt idx="1641">
                  <c:v>4334.59</c:v>
                </c:pt>
                <c:pt idx="1642">
                  <c:v>4280</c:v>
                </c:pt>
                <c:pt idx="1643">
                  <c:v>4149.24</c:v>
                </c:pt>
                <c:pt idx="1644">
                  <c:v>4094.36</c:v>
                </c:pt>
                <c:pt idx="1645">
                  <c:v>4041.89</c:v>
                </c:pt>
                <c:pt idx="1646">
                  <c:v>4247.3999999999996</c:v>
                </c:pt>
                <c:pt idx="1647">
                  <c:v>4177.95</c:v>
                </c:pt>
                <c:pt idx="1648">
                  <c:v>4380.9799999999996</c:v>
                </c:pt>
                <c:pt idx="1649">
                  <c:v>4564.26</c:v>
                </c:pt>
                <c:pt idx="1650">
                  <c:v>4596.2700000000004</c:v>
                </c:pt>
                <c:pt idx="1651">
                  <c:v>4652.1000000000004</c:v>
                </c:pt>
                <c:pt idx="1652">
                  <c:v>4743.18</c:v>
                </c:pt>
                <c:pt idx="1653">
                  <c:v>4809.03</c:v>
                </c:pt>
                <c:pt idx="1654">
                  <c:v>4775.96</c:v>
                </c:pt>
                <c:pt idx="1655">
                  <c:v>4830.43</c:v>
                </c:pt>
                <c:pt idx="1656">
                  <c:v>4896.04</c:v>
                </c:pt>
                <c:pt idx="1657">
                  <c:v>4796</c:v>
                </c:pt>
                <c:pt idx="1658">
                  <c:v>4874.6400000000003</c:v>
                </c:pt>
                <c:pt idx="1659">
                  <c:v>5029.68</c:v>
                </c:pt>
                <c:pt idx="1660">
                  <c:v>5104.08</c:v>
                </c:pt>
                <c:pt idx="1661">
                  <c:v>5153.01</c:v>
                </c:pt>
                <c:pt idx="1662">
                  <c:v>5098.8900000000003</c:v>
                </c:pt>
                <c:pt idx="1663">
                  <c:v>5103.84</c:v>
                </c:pt>
                <c:pt idx="1664">
                  <c:v>5226.76</c:v>
                </c:pt>
                <c:pt idx="1665">
                  <c:v>5199.88</c:v>
                </c:pt>
                <c:pt idx="1666">
                  <c:v>5151.54</c:v>
                </c:pt>
                <c:pt idx="1667">
                  <c:v>5242.2</c:v>
                </c:pt>
                <c:pt idx="1668">
                  <c:v>5246.33</c:v>
                </c:pt>
                <c:pt idx="1669">
                  <c:v>5181.95</c:v>
                </c:pt>
                <c:pt idx="1670">
                  <c:v>5221.16</c:v>
                </c:pt>
                <c:pt idx="1671">
                  <c:v>5300.27</c:v>
                </c:pt>
                <c:pt idx="1672">
                  <c:v>5339.12</c:v>
                </c:pt>
                <c:pt idx="1673">
                  <c:v>5379.56</c:v>
                </c:pt>
                <c:pt idx="1674">
                  <c:v>5419.18</c:v>
                </c:pt>
                <c:pt idx="1675">
                  <c:v>5417.47</c:v>
                </c:pt>
                <c:pt idx="1676">
                  <c:v>5483.49</c:v>
                </c:pt>
                <c:pt idx="1677">
                  <c:v>5537.79</c:v>
                </c:pt>
                <c:pt idx="1678">
                  <c:v>5549.46</c:v>
                </c:pt>
                <c:pt idx="1679">
                  <c:v>5530.12</c:v>
                </c:pt>
                <c:pt idx="1680">
                  <c:v>5479.31</c:v>
                </c:pt>
                <c:pt idx="1681">
                  <c:v>5492.45</c:v>
                </c:pt>
                <c:pt idx="1682">
                  <c:v>5339.71</c:v>
                </c:pt>
                <c:pt idx="1683">
                  <c:v>5460.79</c:v>
                </c:pt>
                <c:pt idx="1684">
                  <c:v>5687.52</c:v>
                </c:pt>
                <c:pt idx="1685">
                  <c:v>5772.94</c:v>
                </c:pt>
                <c:pt idx="1686">
                  <c:v>5786.8</c:v>
                </c:pt>
                <c:pt idx="1687">
                  <c:v>5806.66</c:v>
                </c:pt>
                <c:pt idx="1688">
                  <c:v>5765.99</c:v>
                </c:pt>
                <c:pt idx="1689">
                  <c:v>5776.95</c:v>
                </c:pt>
                <c:pt idx="1690">
                  <c:v>5863.26</c:v>
                </c:pt>
                <c:pt idx="1691">
                  <c:v>5818.16</c:v>
                </c:pt>
                <c:pt idx="1692">
                  <c:v>5836.08</c:v>
                </c:pt>
                <c:pt idx="1693">
                  <c:v>5967.9</c:v>
                </c:pt>
                <c:pt idx="1694">
                  <c:v>6041.94</c:v>
                </c:pt>
                <c:pt idx="1695">
                  <c:v>6281.4</c:v>
                </c:pt>
                <c:pt idx="1696">
                  <c:v>6220.86</c:v>
                </c:pt>
                <c:pt idx="1697">
                  <c:v>6207.47</c:v>
                </c:pt>
                <c:pt idx="1698">
                  <c:v>6132.43</c:v>
                </c:pt>
                <c:pt idx="1699">
                  <c:v>6289.77</c:v>
                </c:pt>
                <c:pt idx="1700">
                  <c:v>6262.12</c:v>
                </c:pt>
                <c:pt idx="1701">
                  <c:v>6240.31</c:v>
                </c:pt>
                <c:pt idx="1702">
                  <c:v>6213.84</c:v>
                </c:pt>
                <c:pt idx="1703">
                  <c:v>6138.5</c:v>
                </c:pt>
                <c:pt idx="1704">
                  <c:v>6213.96</c:v>
                </c:pt>
                <c:pt idx="1705">
                  <c:v>6251.75</c:v>
                </c:pt>
                <c:pt idx="1706">
                  <c:v>6366.23</c:v>
                </c:pt>
                <c:pt idx="1707">
                  <c:v>6355.09</c:v>
                </c:pt>
                <c:pt idx="1708">
                  <c:v>6373.66</c:v>
                </c:pt>
                <c:pt idx="1709">
                  <c:v>6289.95</c:v>
                </c:pt>
                <c:pt idx="1710">
                  <c:v>6288.53</c:v>
                </c:pt>
                <c:pt idx="1711">
                  <c:v>6278.98</c:v>
                </c:pt>
                <c:pt idx="1712">
                  <c:v>6186.66</c:v>
                </c:pt>
                <c:pt idx="1713">
                  <c:v>6437.62</c:v>
                </c:pt>
                <c:pt idx="1714">
                  <c:v>6538.02</c:v>
                </c:pt>
                <c:pt idx="1715">
                  <c:v>6633.75</c:v>
                </c:pt>
                <c:pt idx="1716">
                  <c:v>6589.24</c:v>
                </c:pt>
                <c:pt idx="1717">
                  <c:v>6630.45</c:v>
                </c:pt>
                <c:pt idx="1718">
                  <c:v>6671.84</c:v>
                </c:pt>
                <c:pt idx="1719">
                  <c:v>6618.07</c:v>
                </c:pt>
                <c:pt idx="1720">
                  <c:v>6557.65</c:v>
                </c:pt>
                <c:pt idx="1721">
                  <c:v>6526.81</c:v>
                </c:pt>
                <c:pt idx="1722">
                  <c:v>6591.96</c:v>
                </c:pt>
                <c:pt idx="1723">
                  <c:v>6669.01</c:v>
                </c:pt>
                <c:pt idx="1724">
                  <c:v>6788.8</c:v>
                </c:pt>
                <c:pt idx="1725">
                  <c:v>6839.97</c:v>
                </c:pt>
                <c:pt idx="1726">
                  <c:v>6884.12</c:v>
                </c:pt>
                <c:pt idx="1727">
                  <c:v>7101.95</c:v>
                </c:pt>
                <c:pt idx="1728">
                  <c:v>7280.57</c:v>
                </c:pt>
                <c:pt idx="1729">
                  <c:v>7215.25</c:v>
                </c:pt>
                <c:pt idx="1730">
                  <c:v>7081.96</c:v>
                </c:pt>
                <c:pt idx="1731">
                  <c:v>7174.99</c:v>
                </c:pt>
                <c:pt idx="1732">
                  <c:v>7214.37</c:v>
                </c:pt>
                <c:pt idx="1733">
                  <c:v>7259.4</c:v>
                </c:pt>
                <c:pt idx="1734">
                  <c:v>7255.28</c:v>
                </c:pt>
                <c:pt idx="1735">
                  <c:v>7308.04</c:v>
                </c:pt>
                <c:pt idx="1736">
                  <c:v>7219.08</c:v>
                </c:pt>
                <c:pt idx="1737">
                  <c:v>7224.68</c:v>
                </c:pt>
                <c:pt idx="1738">
                  <c:v>7307.98</c:v>
                </c:pt>
                <c:pt idx="1739">
                  <c:v>7464.14</c:v>
                </c:pt>
                <c:pt idx="1740">
                  <c:v>7420.93</c:v>
                </c:pt>
                <c:pt idx="1741">
                  <c:v>7351.43</c:v>
                </c:pt>
                <c:pt idx="1742">
                  <c:v>7328.46</c:v>
                </c:pt>
                <c:pt idx="1743">
                  <c:v>7382.3</c:v>
                </c:pt>
                <c:pt idx="1744">
                  <c:v>7352.87</c:v>
                </c:pt>
                <c:pt idx="1745">
                  <c:v>6829.29</c:v>
                </c:pt>
                <c:pt idx="1746">
                  <c:v>6529.37</c:v>
                </c:pt>
                <c:pt idx="1747">
                  <c:v>6746.44</c:v>
                </c:pt>
                <c:pt idx="1748">
                  <c:v>6899.05</c:v>
                </c:pt>
                <c:pt idx="1749">
                  <c:v>7026.95</c:v>
                </c:pt>
                <c:pt idx="1750">
                  <c:v>7090.46</c:v>
                </c:pt>
                <c:pt idx="1751">
                  <c:v>6922.59</c:v>
                </c:pt>
                <c:pt idx="1752">
                  <c:v>6839.71</c:v>
                </c:pt>
                <c:pt idx="1753">
                  <c:v>6816.93</c:v>
                </c:pt>
                <c:pt idx="1754">
                  <c:v>6831.68</c:v>
                </c:pt>
                <c:pt idx="1755">
                  <c:v>6965.89</c:v>
                </c:pt>
                <c:pt idx="1756">
                  <c:v>7090.3</c:v>
                </c:pt>
                <c:pt idx="1757">
                  <c:v>7111.77</c:v>
                </c:pt>
                <c:pt idx="1758">
                  <c:v>7089.3</c:v>
                </c:pt>
                <c:pt idx="1759">
                  <c:v>7125.64</c:v>
                </c:pt>
                <c:pt idx="1760">
                  <c:v>7161.86</c:v>
                </c:pt>
                <c:pt idx="1761">
                  <c:v>7088.94</c:v>
                </c:pt>
                <c:pt idx="1762">
                  <c:v>7136.79</c:v>
                </c:pt>
                <c:pt idx="1763">
                  <c:v>7041.63</c:v>
                </c:pt>
                <c:pt idx="1764">
                  <c:v>6931.85</c:v>
                </c:pt>
                <c:pt idx="1765">
                  <c:v>6752.22</c:v>
                </c:pt>
                <c:pt idx="1766">
                  <c:v>6784.62</c:v>
                </c:pt>
                <c:pt idx="1767">
                  <c:v>7267.55</c:v>
                </c:pt>
                <c:pt idx="1768">
                  <c:v>7275.63</c:v>
                </c:pt>
                <c:pt idx="1769">
                  <c:v>7266.9</c:v>
                </c:pt>
                <c:pt idx="1770">
                  <c:v>7335.12</c:v>
                </c:pt>
                <c:pt idx="1771">
                  <c:v>7304.78</c:v>
                </c:pt>
                <c:pt idx="1772">
                  <c:v>7299.36</c:v>
                </c:pt>
                <c:pt idx="1773">
                  <c:v>7288.2</c:v>
                </c:pt>
                <c:pt idx="1774">
                  <c:v>7093.88</c:v>
                </c:pt>
                <c:pt idx="1775">
                  <c:v>7146.64</c:v>
                </c:pt>
                <c:pt idx="1776">
                  <c:v>7208.13</c:v>
                </c:pt>
                <c:pt idx="1777">
                  <c:v>7056.24</c:v>
                </c:pt>
                <c:pt idx="1778">
                  <c:v>7026.79</c:v>
                </c:pt>
                <c:pt idx="1779">
                  <c:v>7217.1</c:v>
                </c:pt>
                <c:pt idx="1780">
                  <c:v>7170.07</c:v>
                </c:pt>
                <c:pt idx="1781">
                  <c:v>7186.41</c:v>
                </c:pt>
                <c:pt idx="1782">
                  <c:v>7189.95</c:v>
                </c:pt>
                <c:pt idx="1783">
                  <c:v>7266.61</c:v>
                </c:pt>
                <c:pt idx="1784">
                  <c:v>7327.44</c:v>
                </c:pt>
                <c:pt idx="1785">
                  <c:v>7298.82</c:v>
                </c:pt>
                <c:pt idx="1786">
                  <c:v>7118.49</c:v>
                </c:pt>
                <c:pt idx="1787">
                  <c:v>7017.94</c:v>
                </c:pt>
                <c:pt idx="1788">
                  <c:v>6698.14</c:v>
                </c:pt>
                <c:pt idx="1789">
                  <c:v>6897.81</c:v>
                </c:pt>
                <c:pt idx="1790">
                  <c:v>6987.31</c:v>
                </c:pt>
                <c:pt idx="1791">
                  <c:v>6897.34</c:v>
                </c:pt>
                <c:pt idx="1792">
                  <c:v>6868.64</c:v>
                </c:pt>
                <c:pt idx="1793">
                  <c:v>6668.73</c:v>
                </c:pt>
                <c:pt idx="1794">
                  <c:v>6463.22</c:v>
                </c:pt>
                <c:pt idx="1795">
                  <c:v>6534.24</c:v>
                </c:pt>
                <c:pt idx="1796">
                  <c:v>6452.65</c:v>
                </c:pt>
                <c:pt idx="1797">
                  <c:v>6187.74</c:v>
                </c:pt>
                <c:pt idx="1798">
                  <c:v>6363.26</c:v>
                </c:pt>
                <c:pt idx="1799">
                  <c:v>6162.53</c:v>
                </c:pt>
                <c:pt idx="1800">
                  <c:v>5951.34</c:v>
                </c:pt>
                <c:pt idx="1801">
                  <c:v>6034.06</c:v>
                </c:pt>
                <c:pt idx="1802">
                  <c:v>5897.75</c:v>
                </c:pt>
                <c:pt idx="1803">
                  <c:v>6162.66</c:v>
                </c:pt>
                <c:pt idx="1804">
                  <c:v>6127.23</c:v>
                </c:pt>
                <c:pt idx="1805">
                  <c:v>6118.08</c:v>
                </c:pt>
                <c:pt idx="1806">
                  <c:v>6202.46</c:v>
                </c:pt>
                <c:pt idx="1807">
                  <c:v>5951.49</c:v>
                </c:pt>
                <c:pt idx="1808">
                  <c:v>5864.03</c:v>
                </c:pt>
                <c:pt idx="1809">
                  <c:v>5779.52</c:v>
                </c:pt>
                <c:pt idx="1810">
                  <c:v>5881.09</c:v>
                </c:pt>
                <c:pt idx="1811">
                  <c:v>6004.69</c:v>
                </c:pt>
                <c:pt idx="1812">
                  <c:v>6245.99</c:v>
                </c:pt>
                <c:pt idx="1813">
                  <c:v>6563.56</c:v>
                </c:pt>
                <c:pt idx="1814">
                  <c:v>6521.14</c:v>
                </c:pt>
                <c:pt idx="1815">
                  <c:v>6409.41</c:v>
                </c:pt>
                <c:pt idx="1816">
                  <c:v>6250.9</c:v>
                </c:pt>
                <c:pt idx="1817">
                  <c:v>6230.87</c:v>
                </c:pt>
                <c:pt idx="1818">
                  <c:v>6272.58</c:v>
                </c:pt>
                <c:pt idx="1819">
                  <c:v>5860.38</c:v>
                </c:pt>
                <c:pt idx="1820">
                  <c:v>5902.33</c:v>
                </c:pt>
                <c:pt idx="1821">
                  <c:v>5945.57</c:v>
                </c:pt>
                <c:pt idx="1822">
                  <c:v>6060.72</c:v>
                </c:pt>
                <c:pt idx="1823">
                  <c:v>6292.15</c:v>
                </c:pt>
                <c:pt idx="1824">
                  <c:v>6294.16</c:v>
                </c:pt>
                <c:pt idx="1825">
                  <c:v>6236.42</c:v>
                </c:pt>
                <c:pt idx="1826">
                  <c:v>6163.73</c:v>
                </c:pt>
                <c:pt idx="1827">
                  <c:v>6337.41</c:v>
                </c:pt>
                <c:pt idx="1828">
                  <c:v>6423.69</c:v>
                </c:pt>
                <c:pt idx="1829">
                  <c:v>6447.74</c:v>
                </c:pt>
                <c:pt idx="1830">
                  <c:v>6515.76</c:v>
                </c:pt>
                <c:pt idx="1831">
                  <c:v>6548.03</c:v>
                </c:pt>
                <c:pt idx="1832">
                  <c:v>6615.69</c:v>
                </c:pt>
                <c:pt idx="1833">
                  <c:v>6559.67</c:v>
                </c:pt>
                <c:pt idx="1834">
                  <c:v>6863.83</c:v>
                </c:pt>
                <c:pt idx="1835">
                  <c:v>6945.32</c:v>
                </c:pt>
                <c:pt idx="1836">
                  <c:v>6950.64</c:v>
                </c:pt>
                <c:pt idx="1837">
                  <c:v>6799.3</c:v>
                </c:pt>
                <c:pt idx="1838">
                  <c:v>6643.4</c:v>
                </c:pt>
                <c:pt idx="1839">
                  <c:v>6728.97</c:v>
                </c:pt>
                <c:pt idx="1840">
                  <c:v>6685.42</c:v>
                </c:pt>
                <c:pt idx="1841">
                  <c:v>6631.23</c:v>
                </c:pt>
                <c:pt idx="1842">
                  <c:v>6544.13</c:v>
                </c:pt>
                <c:pt idx="1843">
                  <c:v>6664.15</c:v>
                </c:pt>
                <c:pt idx="1844">
                  <c:v>6671.71</c:v>
                </c:pt>
                <c:pt idx="1845">
                  <c:v>6716.03</c:v>
                </c:pt>
                <c:pt idx="1846">
                  <c:v>6911.46</c:v>
                </c:pt>
                <c:pt idx="1847">
                  <c:v>7033.01</c:v>
                </c:pt>
                <c:pt idx="1848">
                  <c:v>7254.26</c:v>
                </c:pt>
                <c:pt idx="1849">
                  <c:v>7420.57</c:v>
                </c:pt>
                <c:pt idx="1850">
                  <c:v>7444.12</c:v>
                </c:pt>
                <c:pt idx="1851">
                  <c:v>7562.87</c:v>
                </c:pt>
                <c:pt idx="1852">
                  <c:v>7521.75</c:v>
                </c:pt>
                <c:pt idx="1853">
                  <c:v>7465.83</c:v>
                </c:pt>
                <c:pt idx="1854">
                  <c:v>7346.97</c:v>
                </c:pt>
                <c:pt idx="1855">
                  <c:v>7337.09</c:v>
                </c:pt>
                <c:pt idx="1856">
                  <c:v>7436.01</c:v>
                </c:pt>
                <c:pt idx="1857">
                  <c:v>7457.49</c:v>
                </c:pt>
                <c:pt idx="1858">
                  <c:v>7390.46</c:v>
                </c:pt>
                <c:pt idx="1859">
                  <c:v>7484</c:v>
                </c:pt>
                <c:pt idx="1860">
                  <c:v>7579.02</c:v>
                </c:pt>
                <c:pt idx="1861">
                  <c:v>7631.15</c:v>
                </c:pt>
                <c:pt idx="1862">
                  <c:v>7731.14</c:v>
                </c:pt>
                <c:pt idx="1863">
                  <c:v>7485.51</c:v>
                </c:pt>
                <c:pt idx="1864">
                  <c:v>7386.43</c:v>
                </c:pt>
                <c:pt idx="1865">
                  <c:v>7316.85</c:v>
                </c:pt>
                <c:pt idx="1866">
                  <c:v>7297.36</c:v>
                </c:pt>
                <c:pt idx="1867">
                  <c:v>7283.98</c:v>
                </c:pt>
                <c:pt idx="1868">
                  <c:v>7201.03</c:v>
                </c:pt>
                <c:pt idx="1869">
                  <c:v>7296.15</c:v>
                </c:pt>
                <c:pt idx="1870">
                  <c:v>7362.55</c:v>
                </c:pt>
                <c:pt idx="1871">
                  <c:v>7360.41</c:v>
                </c:pt>
                <c:pt idx="1872">
                  <c:v>7589.94</c:v>
                </c:pt>
                <c:pt idx="1873">
                  <c:v>7744.8</c:v>
                </c:pt>
                <c:pt idx="1874">
                  <c:v>7794.61</c:v>
                </c:pt>
                <c:pt idx="1875">
                  <c:v>7802.12</c:v>
                </c:pt>
                <c:pt idx="1876">
                  <c:v>7805.1</c:v>
                </c:pt>
                <c:pt idx="1877">
                  <c:v>7778.05</c:v>
                </c:pt>
                <c:pt idx="1878">
                  <c:v>7738.48</c:v>
                </c:pt>
                <c:pt idx="1879">
                  <c:v>7784.92</c:v>
                </c:pt>
                <c:pt idx="1880">
                  <c:v>8047.96</c:v>
                </c:pt>
                <c:pt idx="1881">
                  <c:v>8021.57</c:v>
                </c:pt>
                <c:pt idx="1882">
                  <c:v>8187.66</c:v>
                </c:pt>
                <c:pt idx="1883">
                  <c:v>8163</c:v>
                </c:pt>
                <c:pt idx="1884">
                  <c:v>8141.39</c:v>
                </c:pt>
                <c:pt idx="1885">
                  <c:v>8109.03</c:v>
                </c:pt>
                <c:pt idx="1886">
                  <c:v>8200.56</c:v>
                </c:pt>
                <c:pt idx="1887">
                  <c:v>8137.03</c:v>
                </c:pt>
                <c:pt idx="1888">
                  <c:v>8113.15</c:v>
                </c:pt>
                <c:pt idx="1889">
                  <c:v>8258.0499999999993</c:v>
                </c:pt>
                <c:pt idx="1890">
                  <c:v>8334.83</c:v>
                </c:pt>
                <c:pt idx="1891">
                  <c:v>8479.25</c:v>
                </c:pt>
                <c:pt idx="1892">
                  <c:v>8408.14</c:v>
                </c:pt>
                <c:pt idx="1893">
                  <c:v>8440.44</c:v>
                </c:pt>
                <c:pt idx="1894">
                  <c:v>8522.9500000000007</c:v>
                </c:pt>
                <c:pt idx="1895">
                  <c:v>8461.6299999999992</c:v>
                </c:pt>
                <c:pt idx="1896">
                  <c:v>8449.39</c:v>
                </c:pt>
                <c:pt idx="1897">
                  <c:v>8448.56</c:v>
                </c:pt>
                <c:pt idx="1898">
                  <c:v>8362.41</c:v>
                </c:pt>
                <c:pt idx="1899">
                  <c:v>8278.65</c:v>
                </c:pt>
                <c:pt idx="1900">
                  <c:v>7998.47</c:v>
                </c:pt>
                <c:pt idx="1901">
                  <c:v>8155.06</c:v>
                </c:pt>
                <c:pt idx="1902">
                  <c:v>8272.86</c:v>
                </c:pt>
                <c:pt idx="1903">
                  <c:v>7925.27</c:v>
                </c:pt>
                <c:pt idx="1904">
                  <c:v>8070.7</c:v>
                </c:pt>
                <c:pt idx="1905">
                  <c:v>8184.68</c:v>
                </c:pt>
                <c:pt idx="1906">
                  <c:v>8145.57</c:v>
                </c:pt>
                <c:pt idx="1907">
                  <c:v>8147.48</c:v>
                </c:pt>
                <c:pt idx="1908">
                  <c:v>8318.65</c:v>
                </c:pt>
                <c:pt idx="1909">
                  <c:v>8163.9</c:v>
                </c:pt>
                <c:pt idx="1910">
                  <c:v>7935.66</c:v>
                </c:pt>
                <c:pt idx="1911">
                  <c:v>7975.9</c:v>
                </c:pt>
                <c:pt idx="1912">
                  <c:v>8002.88</c:v>
                </c:pt>
                <c:pt idx="1913">
                  <c:v>7529.33</c:v>
                </c:pt>
                <c:pt idx="1914">
                  <c:v>7457.5</c:v>
                </c:pt>
                <c:pt idx="1915">
                  <c:v>7751.12</c:v>
                </c:pt>
                <c:pt idx="1916">
                  <c:v>7415.53</c:v>
                </c:pt>
                <c:pt idx="1917">
                  <c:v>7437.5</c:v>
                </c:pt>
                <c:pt idx="1918">
                  <c:v>7272.01</c:v>
                </c:pt>
                <c:pt idx="1919">
                  <c:v>7375.06</c:v>
                </c:pt>
                <c:pt idx="1920">
                  <c:v>7727.66</c:v>
                </c:pt>
                <c:pt idx="1921">
                  <c:v>7743.96</c:v>
                </c:pt>
                <c:pt idx="1922">
                  <c:v>7772.37</c:v>
                </c:pt>
                <c:pt idx="1923">
                  <c:v>7847.78</c:v>
                </c:pt>
                <c:pt idx="1924">
                  <c:v>7971.24</c:v>
                </c:pt>
                <c:pt idx="1925">
                  <c:v>8088.5</c:v>
                </c:pt>
                <c:pt idx="1926">
                  <c:v>8121.45</c:v>
                </c:pt>
                <c:pt idx="1927">
                  <c:v>8092.79</c:v>
                </c:pt>
                <c:pt idx="1928">
                  <c:v>8201.69</c:v>
                </c:pt>
                <c:pt idx="1929">
                  <c:v>8170.77</c:v>
                </c:pt>
                <c:pt idx="1930">
                  <c:v>8203.48</c:v>
                </c:pt>
                <c:pt idx="1931">
                  <c:v>8138.11</c:v>
                </c:pt>
                <c:pt idx="1932">
                  <c:v>8100.85</c:v>
                </c:pt>
                <c:pt idx="1933">
                  <c:v>8243.9</c:v>
                </c:pt>
                <c:pt idx="1934">
                  <c:v>8253.39</c:v>
                </c:pt>
                <c:pt idx="1935">
                  <c:v>8235.42</c:v>
                </c:pt>
                <c:pt idx="1936">
                  <c:v>8429.51</c:v>
                </c:pt>
                <c:pt idx="1937">
                  <c:v>8838.11</c:v>
                </c:pt>
                <c:pt idx="1938">
                  <c:v>8824.14</c:v>
                </c:pt>
                <c:pt idx="1939">
                  <c:v>8912.92</c:v>
                </c:pt>
                <c:pt idx="1940">
                  <c:v>9135.49</c:v>
                </c:pt>
                <c:pt idx="1941">
                  <c:v>9109.52</c:v>
                </c:pt>
                <c:pt idx="1942">
                  <c:v>9260.8700000000008</c:v>
                </c:pt>
                <c:pt idx="1943">
                  <c:v>9353.7000000000007</c:v>
                </c:pt>
                <c:pt idx="1944">
                  <c:v>9602.7199999999993</c:v>
                </c:pt>
                <c:pt idx="1945">
                  <c:v>9537.41</c:v>
                </c:pt>
                <c:pt idx="1946">
                  <c:v>9669.23</c:v>
                </c:pt>
                <c:pt idx="1947">
                  <c:v>9595.2000000000007</c:v>
                </c:pt>
                <c:pt idx="1948">
                  <c:v>9367.5499999999993</c:v>
                </c:pt>
                <c:pt idx="1949">
                  <c:v>9106.24</c:v>
                </c:pt>
                <c:pt idx="1950">
                  <c:v>9427.9699999999993</c:v>
                </c:pt>
                <c:pt idx="1951">
                  <c:v>9588.93</c:v>
                </c:pt>
                <c:pt idx="1952">
                  <c:v>9741.94</c:v>
                </c:pt>
                <c:pt idx="1953">
                  <c:v>9473.52</c:v>
                </c:pt>
                <c:pt idx="1954">
                  <c:v>9894.18</c:v>
                </c:pt>
                <c:pt idx="1955">
                  <c:v>10092.280000000001</c:v>
                </c:pt>
                <c:pt idx="1956">
                  <c:v>9671.6200000000008</c:v>
                </c:pt>
                <c:pt idx="1957">
                  <c:v>9085.16</c:v>
                </c:pt>
                <c:pt idx="1958">
                  <c:v>8864.32</c:v>
                </c:pt>
                <c:pt idx="1959">
                  <c:v>9036.5</c:v>
                </c:pt>
                <c:pt idx="1960">
                  <c:v>9673.0499999999993</c:v>
                </c:pt>
                <c:pt idx="1961">
                  <c:v>9825.35</c:v>
                </c:pt>
                <c:pt idx="1962">
                  <c:v>10064.16</c:v>
                </c:pt>
                <c:pt idx="1963">
                  <c:v>10447.74</c:v>
                </c:pt>
                <c:pt idx="1964">
                  <c:v>10747.27</c:v>
                </c:pt>
                <c:pt idx="1965">
                  <c:v>10667.74</c:v>
                </c:pt>
                <c:pt idx="1966">
                  <c:v>10762.07</c:v>
                </c:pt>
                <c:pt idx="1967">
                  <c:v>10983.51</c:v>
                </c:pt>
                <c:pt idx="1968">
                  <c:v>11415.87</c:v>
                </c:pt>
                <c:pt idx="1969">
                  <c:v>11221.06</c:v>
                </c:pt>
                <c:pt idx="1970">
                  <c:v>11004.64</c:v>
                </c:pt>
                <c:pt idx="1971">
                  <c:v>10854.07</c:v>
                </c:pt>
                <c:pt idx="1972">
                  <c:v>10598.61</c:v>
                </c:pt>
                <c:pt idx="1973">
                  <c:v>10460.700000000001</c:v>
                </c:pt>
                <c:pt idx="1974">
                  <c:v>10457.65</c:v>
                </c:pt>
                <c:pt idx="1975">
                  <c:v>10818.01</c:v>
                </c:pt>
                <c:pt idx="1976">
                  <c:v>11478.38</c:v>
                </c:pt>
                <c:pt idx="1977">
                  <c:v>11289.3</c:v>
                </c:pt>
                <c:pt idx="1978">
                  <c:v>11312.53</c:v>
                </c:pt>
                <c:pt idx="1979">
                  <c:v>11219.51</c:v>
                </c:pt>
                <c:pt idx="1980">
                  <c:v>11078.14</c:v>
                </c:pt>
                <c:pt idx="1981">
                  <c:v>10543.15</c:v>
                </c:pt>
                <c:pt idx="1982">
                  <c:v>10744.94</c:v>
                </c:pt>
                <c:pt idx="1983">
                  <c:v>10719.98</c:v>
                </c:pt>
                <c:pt idx="1984">
                  <c:v>10892.58</c:v>
                </c:pt>
                <c:pt idx="1985">
                  <c:v>10830.85</c:v>
                </c:pt>
                <c:pt idx="1986">
                  <c:v>10711.57</c:v>
                </c:pt>
                <c:pt idx="1987">
                  <c:v>10894.91</c:v>
                </c:pt>
                <c:pt idx="1988">
                  <c:v>11195.03</c:v>
                </c:pt>
                <c:pt idx="1989">
                  <c:v>11221.06</c:v>
                </c:pt>
                <c:pt idx="1990">
                  <c:v>11184.7</c:v>
                </c:pt>
                <c:pt idx="1991">
                  <c:v>11440.47</c:v>
                </c:pt>
                <c:pt idx="1992">
                  <c:v>11486.86</c:v>
                </c:pt>
                <c:pt idx="1993">
                  <c:v>11696.95</c:v>
                </c:pt>
                <c:pt idx="1994">
                  <c:v>11778.74</c:v>
                </c:pt>
                <c:pt idx="1995">
                  <c:v>12048.71</c:v>
                </c:pt>
                <c:pt idx="1996">
                  <c:v>12008.12</c:v>
                </c:pt>
                <c:pt idx="1997">
                  <c:v>11845.43</c:v>
                </c:pt>
                <c:pt idx="1998">
                  <c:v>11705.37</c:v>
                </c:pt>
                <c:pt idx="1999">
                  <c:v>11255.87</c:v>
                </c:pt>
                <c:pt idx="2000">
                  <c:v>11079.75</c:v>
                </c:pt>
                <c:pt idx="2001">
                  <c:v>11033.36</c:v>
                </c:pt>
                <c:pt idx="2002">
                  <c:v>11039.45</c:v>
                </c:pt>
                <c:pt idx="2003">
                  <c:v>11419.27</c:v>
                </c:pt>
                <c:pt idx="2004">
                  <c:v>11648.11</c:v>
                </c:pt>
                <c:pt idx="2005">
                  <c:v>11683.75</c:v>
                </c:pt>
                <c:pt idx="2006">
                  <c:v>11735.46</c:v>
                </c:pt>
                <c:pt idx="2007">
                  <c:v>11777.37</c:v>
                </c:pt>
                <c:pt idx="2008">
                  <c:v>11827.28</c:v>
                </c:pt>
                <c:pt idx="2009">
                  <c:v>12239.94</c:v>
                </c:pt>
                <c:pt idx="2010">
                  <c:v>12060.65</c:v>
                </c:pt>
                <c:pt idx="2011">
                  <c:v>12218.86</c:v>
                </c:pt>
                <c:pt idx="2012">
                  <c:v>12407.4</c:v>
                </c:pt>
                <c:pt idx="2013">
                  <c:v>12365.01</c:v>
                </c:pt>
                <c:pt idx="2014">
                  <c:v>12306.33</c:v>
                </c:pt>
                <c:pt idx="2015">
                  <c:v>12259.04</c:v>
                </c:pt>
                <c:pt idx="2016">
                  <c:v>12610.93</c:v>
                </c:pt>
                <c:pt idx="2017">
                  <c:v>12774.27</c:v>
                </c:pt>
                <c:pt idx="2018">
                  <c:v>12496.48</c:v>
                </c:pt>
                <c:pt idx="2019">
                  <c:v>12354.69</c:v>
                </c:pt>
                <c:pt idx="2020">
                  <c:v>12252.66</c:v>
                </c:pt>
                <c:pt idx="2021">
                  <c:v>11629.84</c:v>
                </c:pt>
                <c:pt idx="2022">
                  <c:v>10792.88</c:v>
                </c:pt>
                <c:pt idx="2023">
                  <c:v>10367.200000000001</c:v>
                </c:pt>
                <c:pt idx="2024">
                  <c:v>11055.87</c:v>
                </c:pt>
                <c:pt idx="2025">
                  <c:v>10906.19</c:v>
                </c:pt>
                <c:pt idx="2026">
                  <c:v>11644.59</c:v>
                </c:pt>
                <c:pt idx="2027">
                  <c:v>11823.28</c:v>
                </c:pt>
                <c:pt idx="2028">
                  <c:v>11426.5</c:v>
                </c:pt>
                <c:pt idx="2029">
                  <c:v>11228.94</c:v>
                </c:pt>
                <c:pt idx="2030">
                  <c:v>11016.52</c:v>
                </c:pt>
                <c:pt idx="2031">
                  <c:v>11136.88</c:v>
                </c:pt>
                <c:pt idx="2032">
                  <c:v>11416.83</c:v>
                </c:pt>
                <c:pt idx="2033">
                  <c:v>11221.36</c:v>
                </c:pt>
                <c:pt idx="2034">
                  <c:v>10968.05</c:v>
                </c:pt>
                <c:pt idx="2035">
                  <c:v>10699.15</c:v>
                </c:pt>
                <c:pt idx="2036">
                  <c:v>10527.86</c:v>
                </c:pt>
                <c:pt idx="2037">
                  <c:v>10052.93</c:v>
                </c:pt>
                <c:pt idx="2038">
                  <c:v>10164.1</c:v>
                </c:pt>
                <c:pt idx="2039">
                  <c:v>10446.370000000001</c:v>
                </c:pt>
                <c:pt idx="2040">
                  <c:v>10895.87</c:v>
                </c:pt>
                <c:pt idx="2041">
                  <c:v>11200.17</c:v>
                </c:pt>
                <c:pt idx="2042">
                  <c:v>11229</c:v>
                </c:pt>
                <c:pt idx="2043">
                  <c:v>11251.99</c:v>
                </c:pt>
                <c:pt idx="2044">
                  <c:v>10900.52</c:v>
                </c:pt>
                <c:pt idx="2045">
                  <c:v>10682.13</c:v>
                </c:pt>
                <c:pt idx="2046">
                  <c:v>10370.370000000001</c:v>
                </c:pt>
                <c:pt idx="2047">
                  <c:v>10348.16</c:v>
                </c:pt>
                <c:pt idx="2048">
                  <c:v>10438.61</c:v>
                </c:pt>
                <c:pt idx="2049">
                  <c:v>10411.56</c:v>
                </c:pt>
                <c:pt idx="2050">
                  <c:v>10278.61</c:v>
                </c:pt>
                <c:pt idx="2051">
                  <c:v>10374.25</c:v>
                </c:pt>
                <c:pt idx="2052">
                  <c:v>9608.99</c:v>
                </c:pt>
                <c:pt idx="2053">
                  <c:v>9237.82</c:v>
                </c:pt>
                <c:pt idx="2054">
                  <c:v>9060.7999999999993</c:v>
                </c:pt>
                <c:pt idx="2055">
                  <c:v>8678.4699999999993</c:v>
                </c:pt>
                <c:pt idx="2056">
                  <c:v>8683.67</c:v>
                </c:pt>
                <c:pt idx="2057">
                  <c:v>8783.85</c:v>
                </c:pt>
                <c:pt idx="2058">
                  <c:v>8766.11</c:v>
                </c:pt>
                <c:pt idx="2059">
                  <c:v>8256.3799999999992</c:v>
                </c:pt>
                <c:pt idx="2060">
                  <c:v>8484.86</c:v>
                </c:pt>
                <c:pt idx="2061">
                  <c:v>7828.37</c:v>
                </c:pt>
                <c:pt idx="2062">
                  <c:v>7728.79</c:v>
                </c:pt>
                <c:pt idx="2063">
                  <c:v>7709.39</c:v>
                </c:pt>
                <c:pt idx="2064">
                  <c:v>7921.99</c:v>
                </c:pt>
                <c:pt idx="2065">
                  <c:v>8533.99</c:v>
                </c:pt>
                <c:pt idx="2066">
                  <c:v>8502.65</c:v>
                </c:pt>
                <c:pt idx="2067">
                  <c:v>8321.6299999999992</c:v>
                </c:pt>
                <c:pt idx="2068">
                  <c:v>8403.48</c:v>
                </c:pt>
                <c:pt idx="2069">
                  <c:v>7946.35</c:v>
                </c:pt>
                <c:pt idx="2070">
                  <c:v>7890.34</c:v>
                </c:pt>
                <c:pt idx="2071">
                  <c:v>8086.88</c:v>
                </c:pt>
                <c:pt idx="2072">
                  <c:v>8055.12</c:v>
                </c:pt>
                <c:pt idx="2073">
                  <c:v>7815.18</c:v>
                </c:pt>
                <c:pt idx="2074">
                  <c:v>8158.17</c:v>
                </c:pt>
                <c:pt idx="2075">
                  <c:v>8194.35</c:v>
                </c:pt>
                <c:pt idx="2076">
                  <c:v>8429.39</c:v>
                </c:pt>
                <c:pt idx="2077">
                  <c:v>8206.4699999999993</c:v>
                </c:pt>
                <c:pt idx="2078">
                  <c:v>8165.39</c:v>
                </c:pt>
                <c:pt idx="2079">
                  <c:v>8258.89</c:v>
                </c:pt>
                <c:pt idx="2080">
                  <c:v>8300.86</c:v>
                </c:pt>
                <c:pt idx="2081">
                  <c:v>8555.3700000000008</c:v>
                </c:pt>
                <c:pt idx="2082">
                  <c:v>8866.2900000000009</c:v>
                </c:pt>
                <c:pt idx="2083">
                  <c:v>8980.27</c:v>
                </c:pt>
                <c:pt idx="2084">
                  <c:v>8809.7000000000007</c:v>
                </c:pt>
                <c:pt idx="2085">
                  <c:v>8826.23</c:v>
                </c:pt>
                <c:pt idx="2086">
                  <c:v>9094.18</c:v>
                </c:pt>
                <c:pt idx="2087">
                  <c:v>9062.83</c:v>
                </c:pt>
                <c:pt idx="2088">
                  <c:v>9245.66</c:v>
                </c:pt>
                <c:pt idx="2089">
                  <c:v>9116.08</c:v>
                </c:pt>
                <c:pt idx="2090">
                  <c:v>9406.32</c:v>
                </c:pt>
                <c:pt idx="2091">
                  <c:v>9381.9500000000007</c:v>
                </c:pt>
                <c:pt idx="2092">
                  <c:v>9337.7900000000009</c:v>
                </c:pt>
                <c:pt idx="2093">
                  <c:v>9253.01</c:v>
                </c:pt>
                <c:pt idx="2094">
                  <c:v>8984.39</c:v>
                </c:pt>
                <c:pt idx="2095">
                  <c:v>8721.75</c:v>
                </c:pt>
                <c:pt idx="2096">
                  <c:v>8759.4500000000007</c:v>
                </c:pt>
                <c:pt idx="2097">
                  <c:v>8771.8799999999992</c:v>
                </c:pt>
                <c:pt idx="2098">
                  <c:v>8752.64</c:v>
                </c:pt>
                <c:pt idx="2099">
                  <c:v>8971.67</c:v>
                </c:pt>
                <c:pt idx="2100">
                  <c:v>9134.7199999999993</c:v>
                </c:pt>
                <c:pt idx="2101">
                  <c:v>8913.18</c:v>
                </c:pt>
                <c:pt idx="2102">
                  <c:v>8811.67</c:v>
                </c:pt>
                <c:pt idx="2103">
                  <c:v>8545.35</c:v>
                </c:pt>
                <c:pt idx="2104">
                  <c:v>8380.06</c:v>
                </c:pt>
                <c:pt idx="2105">
                  <c:v>8091.2</c:v>
                </c:pt>
                <c:pt idx="2106">
                  <c:v>7883.76</c:v>
                </c:pt>
                <c:pt idx="2107">
                  <c:v>8107.28</c:v>
                </c:pt>
                <c:pt idx="2108">
                  <c:v>7903.42</c:v>
                </c:pt>
                <c:pt idx="2109">
                  <c:v>7912.55</c:v>
                </c:pt>
                <c:pt idx="2110">
                  <c:v>7627.5</c:v>
                </c:pt>
                <c:pt idx="2111">
                  <c:v>7572.29</c:v>
                </c:pt>
                <c:pt idx="2112">
                  <c:v>7346.9</c:v>
                </c:pt>
                <c:pt idx="2113">
                  <c:v>7464.85</c:v>
                </c:pt>
                <c:pt idx="2114">
                  <c:v>7378.63</c:v>
                </c:pt>
                <c:pt idx="2115">
                  <c:v>7151.96</c:v>
                </c:pt>
                <c:pt idx="2116">
                  <c:v>6997.32</c:v>
                </c:pt>
                <c:pt idx="2117">
                  <c:v>7186.14</c:v>
                </c:pt>
                <c:pt idx="2118">
                  <c:v>7219.96</c:v>
                </c:pt>
                <c:pt idx="2119">
                  <c:v>7212.5</c:v>
                </c:pt>
                <c:pt idx="2120">
                  <c:v>7374.48</c:v>
                </c:pt>
                <c:pt idx="2121">
                  <c:v>7737.6</c:v>
                </c:pt>
                <c:pt idx="2122">
                  <c:v>7466.54</c:v>
                </c:pt>
                <c:pt idx="2123">
                  <c:v>7173.57</c:v>
                </c:pt>
                <c:pt idx="2124">
                  <c:v>6934.36</c:v>
                </c:pt>
                <c:pt idx="2125">
                  <c:v>6735.85</c:v>
                </c:pt>
                <c:pt idx="2126">
                  <c:v>6610.74</c:v>
                </c:pt>
                <c:pt idx="2127">
                  <c:v>6599.72</c:v>
                </c:pt>
                <c:pt idx="2128">
                  <c:v>6637.59</c:v>
                </c:pt>
                <c:pt idx="2129">
                  <c:v>6274.83</c:v>
                </c:pt>
                <c:pt idx="2130">
                  <c:v>6053.44</c:v>
                </c:pt>
                <c:pt idx="2131">
                  <c:v>5699.18</c:v>
                </c:pt>
                <c:pt idx="2132">
                  <c:v>6051.88</c:v>
                </c:pt>
                <c:pt idx="2133">
                  <c:v>5846.66</c:v>
                </c:pt>
                <c:pt idx="2134">
                  <c:v>6014.84</c:v>
                </c:pt>
                <c:pt idx="2135">
                  <c:v>6116.92</c:v>
                </c:pt>
                <c:pt idx="2136">
                  <c:v>6154.52</c:v>
                </c:pt>
                <c:pt idx="2137">
                  <c:v>6437.31</c:v>
                </c:pt>
                <c:pt idx="2138">
                  <c:v>6461.57</c:v>
                </c:pt>
                <c:pt idx="2139">
                  <c:v>6342.6</c:v>
                </c:pt>
                <c:pt idx="2140">
                  <c:v>6303.3</c:v>
                </c:pt>
                <c:pt idx="2141">
                  <c:v>5856.92</c:v>
                </c:pt>
                <c:pt idx="2142">
                  <c:v>5723.99</c:v>
                </c:pt>
                <c:pt idx="2143">
                  <c:v>6103.87</c:v>
                </c:pt>
                <c:pt idx="2144">
                  <c:v>6533.52</c:v>
                </c:pt>
                <c:pt idx="2145">
                  <c:v>6790.97</c:v>
                </c:pt>
                <c:pt idx="2146">
                  <c:v>7023.98</c:v>
                </c:pt>
                <c:pt idx="2147">
                  <c:v>7690.1</c:v>
                </c:pt>
                <c:pt idx="2148">
                  <c:v>7533.04</c:v>
                </c:pt>
                <c:pt idx="2149">
                  <c:v>7173.77</c:v>
                </c:pt>
                <c:pt idx="2150">
                  <c:v>7176.07</c:v>
                </c:pt>
                <c:pt idx="2151">
                  <c:v>6573.53</c:v>
                </c:pt>
                <c:pt idx="2152">
                  <c:v>6933.96</c:v>
                </c:pt>
                <c:pt idx="2153">
                  <c:v>6946.81</c:v>
                </c:pt>
                <c:pt idx="2154">
                  <c:v>7227.9</c:v>
                </c:pt>
                <c:pt idx="2155">
                  <c:v>7264.87</c:v>
                </c:pt>
                <c:pt idx="2156">
                  <c:v>7724.72</c:v>
                </c:pt>
                <c:pt idx="2157">
                  <c:v>7671.98</c:v>
                </c:pt>
                <c:pt idx="2158">
                  <c:v>7714.35</c:v>
                </c:pt>
                <c:pt idx="2159">
                  <c:v>7816.61</c:v>
                </c:pt>
                <c:pt idx="2160">
                  <c:v>8150.86</c:v>
                </c:pt>
                <c:pt idx="2161">
                  <c:v>7869.11</c:v>
                </c:pt>
                <c:pt idx="2162">
                  <c:v>7723.57</c:v>
                </c:pt>
                <c:pt idx="2163">
                  <c:v>7310.52</c:v>
                </c:pt>
                <c:pt idx="2164">
                  <c:v>7292.33</c:v>
                </c:pt>
                <c:pt idx="2165">
                  <c:v>7264.87</c:v>
                </c:pt>
                <c:pt idx="2166">
                  <c:v>7305.97</c:v>
                </c:pt>
                <c:pt idx="2167">
                  <c:v>6924.39</c:v>
                </c:pt>
                <c:pt idx="2168">
                  <c:v>7002.58</c:v>
                </c:pt>
                <c:pt idx="2169">
                  <c:v>7105.33</c:v>
                </c:pt>
                <c:pt idx="2170">
                  <c:v>7205.23</c:v>
                </c:pt>
                <c:pt idx="2171">
                  <c:v>7060.17</c:v>
                </c:pt>
                <c:pt idx="2172">
                  <c:v>6936.02</c:v>
                </c:pt>
                <c:pt idx="2173">
                  <c:v>7397.81</c:v>
                </c:pt>
                <c:pt idx="2174">
                  <c:v>7430.3</c:v>
                </c:pt>
                <c:pt idx="2175">
                  <c:v>7891.05</c:v>
                </c:pt>
                <c:pt idx="2176">
                  <c:v>7873.77</c:v>
                </c:pt>
                <c:pt idx="2177">
                  <c:v>7623.97</c:v>
                </c:pt>
                <c:pt idx="2178">
                  <c:v>7927.36</c:v>
                </c:pt>
                <c:pt idx="2179">
                  <c:v>7809.16</c:v>
                </c:pt>
                <c:pt idx="2180">
                  <c:v>7792.43</c:v>
                </c:pt>
                <c:pt idx="2181">
                  <c:v>7676.89</c:v>
                </c:pt>
                <c:pt idx="2182">
                  <c:v>7509.46</c:v>
                </c:pt>
                <c:pt idx="2183">
                  <c:v>7271.24</c:v>
                </c:pt>
                <c:pt idx="2184">
                  <c:v>7435.27</c:v>
                </c:pt>
                <c:pt idx="2185">
                  <c:v>7168.01</c:v>
                </c:pt>
                <c:pt idx="2186">
                  <c:v>7367.68</c:v>
                </c:pt>
                <c:pt idx="2187">
                  <c:v>7652.4</c:v>
                </c:pt>
                <c:pt idx="2188">
                  <c:v>7642.52</c:v>
                </c:pt>
                <c:pt idx="2189">
                  <c:v>7314.52</c:v>
                </c:pt>
                <c:pt idx="2190">
                  <c:v>7407.02</c:v>
                </c:pt>
                <c:pt idx="2191">
                  <c:v>7371.32</c:v>
                </c:pt>
                <c:pt idx="2192">
                  <c:v>7066.29</c:v>
                </c:pt>
                <c:pt idx="2193">
                  <c:v>6714.89</c:v>
                </c:pt>
                <c:pt idx="2194">
                  <c:v>7035.92</c:v>
                </c:pt>
                <c:pt idx="2195">
                  <c:v>7252.75</c:v>
                </c:pt>
                <c:pt idx="2196">
                  <c:v>7023.56</c:v>
                </c:pt>
                <c:pt idx="2197">
                  <c:v>6741.32</c:v>
                </c:pt>
                <c:pt idx="2198">
                  <c:v>6616.45</c:v>
                </c:pt>
                <c:pt idx="2199">
                  <c:v>6331.61</c:v>
                </c:pt>
                <c:pt idx="2200">
                  <c:v>5986.57</c:v>
                </c:pt>
                <c:pt idx="2201">
                  <c:v>6663.97</c:v>
                </c:pt>
                <c:pt idx="2202">
                  <c:v>6762.96</c:v>
                </c:pt>
                <c:pt idx="2203">
                  <c:v>6577.29</c:v>
                </c:pt>
                <c:pt idx="2204">
                  <c:v>6645.67</c:v>
                </c:pt>
                <c:pt idx="2205">
                  <c:v>6284.27</c:v>
                </c:pt>
                <c:pt idx="2206">
                  <c:v>6406.29</c:v>
                </c:pt>
                <c:pt idx="2207">
                  <c:v>6564.26</c:v>
                </c:pt>
                <c:pt idx="2208">
                  <c:v>6177.82</c:v>
                </c:pt>
                <c:pt idx="2209">
                  <c:v>5979.78</c:v>
                </c:pt>
                <c:pt idx="2210">
                  <c:v>5225.28</c:v>
                </c:pt>
                <c:pt idx="2211">
                  <c:v>4962.0200000000004</c:v>
                </c:pt>
                <c:pt idx="2212">
                  <c:v>5232.1899999999996</c:v>
                </c:pt>
                <c:pt idx="2213">
                  <c:v>5189.3900000000003</c:v>
                </c:pt>
                <c:pt idx="2214">
                  <c:v>5481.87</c:v>
                </c:pt>
                <c:pt idx="2215">
                  <c:v>5911.04</c:v>
                </c:pt>
                <c:pt idx="2216">
                  <c:v>6329.3</c:v>
                </c:pt>
                <c:pt idx="2217">
                  <c:v>6208.8</c:v>
                </c:pt>
                <c:pt idx="2218">
                  <c:v>5989</c:v>
                </c:pt>
                <c:pt idx="2219">
                  <c:v>6114.54</c:v>
                </c:pt>
                <c:pt idx="2220">
                  <c:v>6378.34</c:v>
                </c:pt>
                <c:pt idx="2221">
                  <c:v>5995.91</c:v>
                </c:pt>
                <c:pt idx="2222">
                  <c:v>5756.41</c:v>
                </c:pt>
                <c:pt idx="2223">
                  <c:v>5721.55</c:v>
                </c:pt>
                <c:pt idx="2224">
                  <c:v>5510.48</c:v>
                </c:pt>
                <c:pt idx="2225">
                  <c:v>5269.77</c:v>
                </c:pt>
                <c:pt idx="2226">
                  <c:v>5132.72</c:v>
                </c:pt>
                <c:pt idx="2227">
                  <c:v>4954.74</c:v>
                </c:pt>
                <c:pt idx="2228">
                  <c:v>5213.9399999999996</c:v>
                </c:pt>
                <c:pt idx="2229">
                  <c:v>5049.13</c:v>
                </c:pt>
                <c:pt idx="2230">
                  <c:v>4913.8900000000003</c:v>
                </c:pt>
                <c:pt idx="2231">
                  <c:v>5174.18</c:v>
                </c:pt>
                <c:pt idx="2232">
                  <c:v>5202.37</c:v>
                </c:pt>
                <c:pt idx="2233">
                  <c:v>5000.09</c:v>
                </c:pt>
                <c:pt idx="2234">
                  <c:v>4969.78</c:v>
                </c:pt>
                <c:pt idx="2235">
                  <c:v>5116.53</c:v>
                </c:pt>
                <c:pt idx="2236">
                  <c:v>5390.89</c:v>
                </c:pt>
                <c:pt idx="2237">
                  <c:v>5282.2</c:v>
                </c:pt>
                <c:pt idx="2238">
                  <c:v>5370.52</c:v>
                </c:pt>
                <c:pt idx="2239">
                  <c:v>5517.09</c:v>
                </c:pt>
                <c:pt idx="2240">
                  <c:v>5573.34</c:v>
                </c:pt>
                <c:pt idx="2241">
                  <c:v>5643.84</c:v>
                </c:pt>
                <c:pt idx="2242">
                  <c:v>5707.13</c:v>
                </c:pt>
                <c:pt idx="2243">
                  <c:v>5844.3</c:v>
                </c:pt>
                <c:pt idx="2244">
                  <c:v>5806.72</c:v>
                </c:pt>
                <c:pt idx="2245">
                  <c:v>6210.8</c:v>
                </c:pt>
                <c:pt idx="2246">
                  <c:v>6236.5</c:v>
                </c:pt>
                <c:pt idx="2247">
                  <c:v>6105.99</c:v>
                </c:pt>
                <c:pt idx="2248">
                  <c:v>5890.01</c:v>
                </c:pt>
                <c:pt idx="2249">
                  <c:v>5977.18</c:v>
                </c:pt>
                <c:pt idx="2250">
                  <c:v>5806.48</c:v>
                </c:pt>
                <c:pt idx="2251">
                  <c:v>6005.91</c:v>
                </c:pt>
                <c:pt idx="2252">
                  <c:v>6137.15</c:v>
                </c:pt>
                <c:pt idx="2253">
                  <c:v>6063.62</c:v>
                </c:pt>
                <c:pt idx="2254">
                  <c:v>6203.04</c:v>
                </c:pt>
                <c:pt idx="2255">
                  <c:v>6298.27</c:v>
                </c:pt>
                <c:pt idx="2256">
                  <c:v>6497.46</c:v>
                </c:pt>
                <c:pt idx="2257">
                  <c:v>6540.98</c:v>
                </c:pt>
                <c:pt idx="2258">
                  <c:v>6043.01</c:v>
                </c:pt>
                <c:pt idx="2259">
                  <c:v>5948.63</c:v>
                </c:pt>
                <c:pt idx="2260">
                  <c:v>5695.61</c:v>
                </c:pt>
                <c:pt idx="2261">
                  <c:v>5651.6</c:v>
                </c:pt>
                <c:pt idx="2262">
                  <c:v>5759.99</c:v>
                </c:pt>
                <c:pt idx="2263">
                  <c:v>5436.96</c:v>
                </c:pt>
                <c:pt idx="2264">
                  <c:v>5554.07</c:v>
                </c:pt>
                <c:pt idx="2265">
                  <c:v>5506.79</c:v>
                </c:pt>
                <c:pt idx="2266">
                  <c:v>5337.18</c:v>
                </c:pt>
                <c:pt idx="2267">
                  <c:v>5155.2700000000004</c:v>
                </c:pt>
                <c:pt idx="2268">
                  <c:v>5200.7299999999996</c:v>
                </c:pt>
                <c:pt idx="2269">
                  <c:v>4948.99</c:v>
                </c:pt>
                <c:pt idx="2270">
                  <c:v>5091.32</c:v>
                </c:pt>
                <c:pt idx="2271">
                  <c:v>5261.71</c:v>
                </c:pt>
                <c:pt idx="2272">
                  <c:v>5288.32</c:v>
                </c:pt>
                <c:pt idx="2273">
                  <c:v>5402.89</c:v>
                </c:pt>
                <c:pt idx="2274">
                  <c:v>5138.1099999999997</c:v>
                </c:pt>
                <c:pt idx="2275">
                  <c:v>5157.09</c:v>
                </c:pt>
                <c:pt idx="2276">
                  <c:v>5153.93</c:v>
                </c:pt>
                <c:pt idx="2277">
                  <c:v>5134.72</c:v>
                </c:pt>
                <c:pt idx="2278">
                  <c:v>5254.5</c:v>
                </c:pt>
                <c:pt idx="2279">
                  <c:v>5406.47</c:v>
                </c:pt>
                <c:pt idx="2280">
                  <c:v>5474.72</c:v>
                </c:pt>
                <c:pt idx="2281">
                  <c:v>5460.78</c:v>
                </c:pt>
                <c:pt idx="2282">
                  <c:v>5417.19</c:v>
                </c:pt>
                <c:pt idx="2283">
                  <c:v>5535.4</c:v>
                </c:pt>
                <c:pt idx="2284">
                  <c:v>5275.47</c:v>
                </c:pt>
                <c:pt idx="2285">
                  <c:v>5048.58</c:v>
                </c:pt>
                <c:pt idx="2286">
                  <c:v>4943.1099999999997</c:v>
                </c:pt>
                <c:pt idx="2287">
                  <c:v>4921.1000000000004</c:v>
                </c:pt>
                <c:pt idx="2288">
                  <c:v>4769.8599999999997</c:v>
                </c:pt>
                <c:pt idx="2289">
                  <c:v>4702.21</c:v>
                </c:pt>
                <c:pt idx="2290">
                  <c:v>4742.34</c:v>
                </c:pt>
                <c:pt idx="2291">
                  <c:v>4649.2299999999996</c:v>
                </c:pt>
                <c:pt idx="2292">
                  <c:v>4718.9399999999996</c:v>
                </c:pt>
                <c:pt idx="2293">
                  <c:v>4507.93</c:v>
                </c:pt>
                <c:pt idx="2294">
                  <c:v>4409.13</c:v>
                </c:pt>
                <c:pt idx="2295">
                  <c:v>4348.57</c:v>
                </c:pt>
                <c:pt idx="2296">
                  <c:v>4178.18</c:v>
                </c:pt>
                <c:pt idx="2297">
                  <c:v>4189.09</c:v>
                </c:pt>
                <c:pt idx="2298">
                  <c:v>4048.88</c:v>
                </c:pt>
                <c:pt idx="2299">
                  <c:v>4173.57</c:v>
                </c:pt>
                <c:pt idx="2300">
                  <c:v>4407.68</c:v>
                </c:pt>
                <c:pt idx="2301">
                  <c:v>4533.74</c:v>
                </c:pt>
                <c:pt idx="2302">
                  <c:v>4422.12</c:v>
                </c:pt>
                <c:pt idx="2303">
                  <c:v>4522.82</c:v>
                </c:pt>
                <c:pt idx="2304">
                  <c:v>4566.32</c:v>
                </c:pt>
                <c:pt idx="2305">
                  <c:v>4479.2</c:v>
                </c:pt>
                <c:pt idx="2306">
                  <c:v>4786.2299999999996</c:v>
                </c:pt>
                <c:pt idx="2307">
                  <c:v>4863.04</c:v>
                </c:pt>
                <c:pt idx="2308">
                  <c:v>5006.6899999999996</c:v>
                </c:pt>
                <c:pt idx="2309">
                  <c:v>5199.25</c:v>
                </c:pt>
                <c:pt idx="2310">
                  <c:v>5346.85</c:v>
                </c:pt>
                <c:pt idx="2311">
                  <c:v>4896.59</c:v>
                </c:pt>
                <c:pt idx="2312">
                  <c:v>5014.88</c:v>
                </c:pt>
                <c:pt idx="2313">
                  <c:v>5109.83</c:v>
                </c:pt>
                <c:pt idx="2314">
                  <c:v>5370.2</c:v>
                </c:pt>
                <c:pt idx="2315">
                  <c:v>5444.28</c:v>
                </c:pt>
                <c:pt idx="2316">
                  <c:v>5434.87</c:v>
                </c:pt>
                <c:pt idx="2317">
                  <c:v>5562.82</c:v>
                </c:pt>
                <c:pt idx="2318">
                  <c:v>5845.76</c:v>
                </c:pt>
                <c:pt idx="2319">
                  <c:v>6126.59</c:v>
                </c:pt>
                <c:pt idx="2320">
                  <c:v>5964.37</c:v>
                </c:pt>
                <c:pt idx="2321">
                  <c:v>6135.63</c:v>
                </c:pt>
                <c:pt idx="2322">
                  <c:v>6077.75</c:v>
                </c:pt>
                <c:pt idx="2323">
                  <c:v>5889.32</c:v>
                </c:pt>
                <c:pt idx="2324">
                  <c:v>5840.06</c:v>
                </c:pt>
                <c:pt idx="2325">
                  <c:v>6028.25</c:v>
                </c:pt>
                <c:pt idx="2326">
                  <c:v>6218.68</c:v>
                </c:pt>
                <c:pt idx="2327">
                  <c:v>6288.32</c:v>
                </c:pt>
                <c:pt idx="2328">
                  <c:v>5983.23</c:v>
                </c:pt>
                <c:pt idx="2329">
                  <c:v>6225.47</c:v>
                </c:pt>
                <c:pt idx="2330">
                  <c:v>6678.16</c:v>
                </c:pt>
                <c:pt idx="2331">
                  <c:v>6789.97</c:v>
                </c:pt>
                <c:pt idx="2332">
                  <c:v>6608.27</c:v>
                </c:pt>
                <c:pt idx="2333">
                  <c:v>6767.04</c:v>
                </c:pt>
                <c:pt idx="2334">
                  <c:v>6563.74</c:v>
                </c:pt>
                <c:pt idx="2335">
                  <c:v>6483.48</c:v>
                </c:pt>
                <c:pt idx="2336">
                  <c:v>6777.05</c:v>
                </c:pt>
                <c:pt idx="2337">
                  <c:v>6702.06</c:v>
                </c:pt>
                <c:pt idx="2338">
                  <c:v>6675.33</c:v>
                </c:pt>
                <c:pt idx="2339">
                  <c:v>6918.23</c:v>
                </c:pt>
                <c:pt idx="2340">
                  <c:v>8219.8700000000008</c:v>
                </c:pt>
                <c:pt idx="2341">
                  <c:v>8829.26</c:v>
                </c:pt>
                <c:pt idx="2342">
                  <c:v>8679.2900000000009</c:v>
                </c:pt>
                <c:pt idx="2343">
                  <c:v>8423.9500000000007</c:v>
                </c:pt>
                <c:pt idx="2344">
                  <c:v>8547.5499999999993</c:v>
                </c:pt>
                <c:pt idx="2345">
                  <c:v>8582.0499999999993</c:v>
                </c:pt>
                <c:pt idx="2346">
                  <c:v>8322.57</c:v>
                </c:pt>
                <c:pt idx="2347">
                  <c:v>8764.8799999999992</c:v>
                </c:pt>
                <c:pt idx="2348">
                  <c:v>8914.7800000000007</c:v>
                </c:pt>
                <c:pt idx="2349">
                  <c:v>9008.7999999999993</c:v>
                </c:pt>
                <c:pt idx="2350">
                  <c:v>8945.7000000000007</c:v>
                </c:pt>
                <c:pt idx="2351">
                  <c:v>8920.3700000000008</c:v>
                </c:pt>
                <c:pt idx="2352">
                  <c:v>8822.09</c:v>
                </c:pt>
                <c:pt idx="2353">
                  <c:v>8942.6299999999992</c:v>
                </c:pt>
                <c:pt idx="2354">
                  <c:v>8934.6</c:v>
                </c:pt>
                <c:pt idx="2355">
                  <c:v>8486.5499999999993</c:v>
                </c:pt>
                <c:pt idx="2356">
                  <c:v>8742.91</c:v>
                </c:pt>
                <c:pt idx="2357">
                  <c:v>8970.61</c:v>
                </c:pt>
                <c:pt idx="2358">
                  <c:v>8891.49</c:v>
                </c:pt>
                <c:pt idx="2359">
                  <c:v>8684.83</c:v>
                </c:pt>
                <c:pt idx="2360">
                  <c:v>8682.5</c:v>
                </c:pt>
                <c:pt idx="2361">
                  <c:v>8923.2099999999991</c:v>
                </c:pt>
                <c:pt idx="2362">
                  <c:v>8687.2000000000007</c:v>
                </c:pt>
                <c:pt idx="2363">
                  <c:v>8699.58</c:v>
                </c:pt>
                <c:pt idx="2364">
                  <c:v>8874.5300000000007</c:v>
                </c:pt>
                <c:pt idx="2365">
                  <c:v>8891.5400000000009</c:v>
                </c:pt>
                <c:pt idx="2366">
                  <c:v>8721.51</c:v>
                </c:pt>
                <c:pt idx="2367">
                  <c:v>8741.93</c:v>
                </c:pt>
                <c:pt idx="2368">
                  <c:v>8760.5</c:v>
                </c:pt>
                <c:pt idx="2369">
                  <c:v>9099.27</c:v>
                </c:pt>
                <c:pt idx="2370">
                  <c:v>9234.74</c:v>
                </c:pt>
                <c:pt idx="2371">
                  <c:v>9025.9699999999993</c:v>
                </c:pt>
                <c:pt idx="2372">
                  <c:v>9165.8700000000008</c:v>
                </c:pt>
                <c:pt idx="2373">
                  <c:v>9104.61</c:v>
                </c:pt>
                <c:pt idx="2374">
                  <c:v>9311.49</c:v>
                </c:pt>
                <c:pt idx="2375">
                  <c:v>8548.9500000000007</c:v>
                </c:pt>
                <c:pt idx="2376">
                  <c:v>8556.52</c:v>
                </c:pt>
                <c:pt idx="2377">
                  <c:v>8206.01</c:v>
                </c:pt>
                <c:pt idx="2378">
                  <c:v>8223.68</c:v>
                </c:pt>
                <c:pt idx="2379">
                  <c:v>8036.16</c:v>
                </c:pt>
                <c:pt idx="2380">
                  <c:v>8049.35</c:v>
                </c:pt>
                <c:pt idx="2381">
                  <c:v>8327.36</c:v>
                </c:pt>
                <c:pt idx="2382">
                  <c:v>8552.0499999999993</c:v>
                </c:pt>
                <c:pt idx="2383">
                  <c:v>8519.6299999999992</c:v>
                </c:pt>
                <c:pt idx="2384">
                  <c:v>8912.3700000000008</c:v>
                </c:pt>
                <c:pt idx="2385">
                  <c:v>9281.08</c:v>
                </c:pt>
                <c:pt idx="2386">
                  <c:v>9158.07</c:v>
                </c:pt>
                <c:pt idx="2387">
                  <c:v>9033.77</c:v>
                </c:pt>
                <c:pt idx="2388">
                  <c:v>9211.19</c:v>
                </c:pt>
                <c:pt idx="2389">
                  <c:v>9102.7900000000009</c:v>
                </c:pt>
                <c:pt idx="2390">
                  <c:v>9118.94</c:v>
                </c:pt>
                <c:pt idx="2391">
                  <c:v>9012.82</c:v>
                </c:pt>
                <c:pt idx="2392">
                  <c:v>8903.93</c:v>
                </c:pt>
                <c:pt idx="2393">
                  <c:v>9107.91</c:v>
                </c:pt>
                <c:pt idx="2394">
                  <c:v>9298.7000000000007</c:v>
                </c:pt>
                <c:pt idx="2395">
                  <c:v>9428.86</c:v>
                </c:pt>
                <c:pt idx="2396">
                  <c:v>9389.0499999999993</c:v>
                </c:pt>
                <c:pt idx="2397">
                  <c:v>9376.35</c:v>
                </c:pt>
                <c:pt idx="2398">
                  <c:v>9209.1</c:v>
                </c:pt>
                <c:pt idx="2399">
                  <c:v>8935.0499999999993</c:v>
                </c:pt>
                <c:pt idx="2400">
                  <c:v>8824.7999999999993</c:v>
                </c:pt>
                <c:pt idx="2401">
                  <c:v>8896.59</c:v>
                </c:pt>
                <c:pt idx="2402">
                  <c:v>8839.65</c:v>
                </c:pt>
                <c:pt idx="2403">
                  <c:v>9209.84</c:v>
                </c:pt>
                <c:pt idx="2404">
                  <c:v>9143.9599999999991</c:v>
                </c:pt>
                <c:pt idx="2405">
                  <c:v>8756.83</c:v>
                </c:pt>
                <c:pt idx="2406">
                  <c:v>8883.0400000000009</c:v>
                </c:pt>
                <c:pt idx="2407">
                  <c:v>8759.11</c:v>
                </c:pt>
                <c:pt idx="2408">
                  <c:v>8949.5300000000007</c:v>
                </c:pt>
                <c:pt idx="2409">
                  <c:v>9092.3799999999992</c:v>
                </c:pt>
                <c:pt idx="2410">
                  <c:v>9252.98</c:v>
                </c:pt>
                <c:pt idx="2411">
                  <c:v>9150.7999999999993</c:v>
                </c:pt>
                <c:pt idx="2412">
                  <c:v>9143.2199999999993</c:v>
                </c:pt>
                <c:pt idx="2413">
                  <c:v>9102.92</c:v>
                </c:pt>
                <c:pt idx="2414">
                  <c:v>9222.16</c:v>
                </c:pt>
                <c:pt idx="2415">
                  <c:v>9159.61</c:v>
                </c:pt>
                <c:pt idx="2416">
                  <c:v>9092.5</c:v>
                </c:pt>
                <c:pt idx="2417">
                  <c:v>9046.1</c:v>
                </c:pt>
                <c:pt idx="2418">
                  <c:v>9060.2099999999991</c:v>
                </c:pt>
                <c:pt idx="2419">
                  <c:v>9175.0400000000009</c:v>
                </c:pt>
                <c:pt idx="2420">
                  <c:v>9429.56</c:v>
                </c:pt>
                <c:pt idx="2421">
                  <c:v>9512.49</c:v>
                </c:pt>
                <c:pt idx="2422">
                  <c:v>9584.32</c:v>
                </c:pt>
                <c:pt idx="2423">
                  <c:v>9648.5400000000009</c:v>
                </c:pt>
                <c:pt idx="2424">
                  <c:v>9755.32</c:v>
                </c:pt>
                <c:pt idx="2425">
                  <c:v>9842.4</c:v>
                </c:pt>
                <c:pt idx="2426">
                  <c:v>10119.870000000001</c:v>
                </c:pt>
                <c:pt idx="2427">
                  <c:v>10307.299999999999</c:v>
                </c:pt>
                <c:pt idx="2428">
                  <c:v>10394.280000000001</c:v>
                </c:pt>
                <c:pt idx="2429">
                  <c:v>10327.59</c:v>
                </c:pt>
                <c:pt idx="2430">
                  <c:v>10417.280000000001</c:v>
                </c:pt>
                <c:pt idx="2431">
                  <c:v>10382.4</c:v>
                </c:pt>
                <c:pt idx="2432">
                  <c:v>10531.89</c:v>
                </c:pt>
                <c:pt idx="2433">
                  <c:v>10422.49</c:v>
                </c:pt>
                <c:pt idx="2434">
                  <c:v>10461.290000000001</c:v>
                </c:pt>
                <c:pt idx="2435">
                  <c:v>10861.38</c:v>
                </c:pt>
                <c:pt idx="2436">
                  <c:v>10921.44</c:v>
                </c:pt>
                <c:pt idx="2437">
                  <c:v>10675.7</c:v>
                </c:pt>
                <c:pt idx="2438">
                  <c:v>10856.55</c:v>
                </c:pt>
                <c:pt idx="2439">
                  <c:v>10784.54</c:v>
                </c:pt>
                <c:pt idx="2440">
                  <c:v>10888.85</c:v>
                </c:pt>
                <c:pt idx="2441">
                  <c:v>10719.01</c:v>
                </c:pt>
                <c:pt idx="2442">
                  <c:v>11048.05</c:v>
                </c:pt>
                <c:pt idx="2443">
                  <c:v>11277.6</c:v>
                </c:pt>
                <c:pt idx="2444">
                  <c:v>11458.43</c:v>
                </c:pt>
                <c:pt idx="2445">
                  <c:v>11741.87</c:v>
                </c:pt>
                <c:pt idx="2446">
                  <c:v>11725.48</c:v>
                </c:pt>
                <c:pt idx="2447">
                  <c:v>11679.85</c:v>
                </c:pt>
                <c:pt idx="2448">
                  <c:v>11429.25</c:v>
                </c:pt>
                <c:pt idx="2449">
                  <c:v>11203.75</c:v>
                </c:pt>
                <c:pt idx="2450">
                  <c:v>11324.91</c:v>
                </c:pt>
                <c:pt idx="2451">
                  <c:v>11134.38</c:v>
                </c:pt>
                <c:pt idx="2452">
                  <c:v>10721.44</c:v>
                </c:pt>
                <c:pt idx="2453">
                  <c:v>10610.89</c:v>
                </c:pt>
                <c:pt idx="2454">
                  <c:v>10375.200000000001</c:v>
                </c:pt>
                <c:pt idx="2455">
                  <c:v>10400.719999999999</c:v>
                </c:pt>
                <c:pt idx="2456">
                  <c:v>10175</c:v>
                </c:pt>
                <c:pt idx="2457">
                  <c:v>10484.719999999999</c:v>
                </c:pt>
                <c:pt idx="2458">
                  <c:v>10522.29</c:v>
                </c:pt>
                <c:pt idx="2459">
                  <c:v>10752.22</c:v>
                </c:pt>
                <c:pt idx="2460">
                  <c:v>11262.14</c:v>
                </c:pt>
                <c:pt idx="2461">
                  <c:v>11313.93</c:v>
                </c:pt>
                <c:pt idx="2462">
                  <c:v>11508.81</c:v>
                </c:pt>
                <c:pt idx="2463">
                  <c:v>11197.21</c:v>
                </c:pt>
                <c:pt idx="2464">
                  <c:v>11284.51</c:v>
                </c:pt>
                <c:pt idx="2465">
                  <c:v>11421.06</c:v>
                </c:pt>
                <c:pt idx="2466">
                  <c:v>11461.97</c:v>
                </c:pt>
                <c:pt idx="2467">
                  <c:v>11368.61</c:v>
                </c:pt>
                <c:pt idx="2468">
                  <c:v>11144</c:v>
                </c:pt>
                <c:pt idx="2469">
                  <c:v>11362.66</c:v>
                </c:pt>
                <c:pt idx="2470">
                  <c:v>11430.5</c:v>
                </c:pt>
                <c:pt idx="2471">
                  <c:v>11397.95</c:v>
                </c:pt>
                <c:pt idx="2472">
                  <c:v>11466.35</c:v>
                </c:pt>
                <c:pt idx="2473">
                  <c:v>11176.06</c:v>
                </c:pt>
                <c:pt idx="2474">
                  <c:v>11024.95</c:v>
                </c:pt>
                <c:pt idx="2475">
                  <c:v>11150.54</c:v>
                </c:pt>
                <c:pt idx="2476">
                  <c:v>11402.02</c:v>
                </c:pt>
                <c:pt idx="2477">
                  <c:v>11496.02</c:v>
                </c:pt>
                <c:pt idx="2478">
                  <c:v>11518.21</c:v>
                </c:pt>
                <c:pt idx="2479">
                  <c:v>11394.71</c:v>
                </c:pt>
                <c:pt idx="2480">
                  <c:v>11309.12</c:v>
                </c:pt>
                <c:pt idx="2481">
                  <c:v>11450.27</c:v>
                </c:pt>
                <c:pt idx="2482">
                  <c:v>11273.07</c:v>
                </c:pt>
                <c:pt idx="2483">
                  <c:v>11346.18</c:v>
                </c:pt>
                <c:pt idx="2484">
                  <c:v>11212.48</c:v>
                </c:pt>
                <c:pt idx="2485">
                  <c:v>11088.7</c:v>
                </c:pt>
                <c:pt idx="2486">
                  <c:v>10765.42</c:v>
                </c:pt>
                <c:pt idx="2487">
                  <c:v>10682.74</c:v>
                </c:pt>
                <c:pt idx="2488">
                  <c:v>10719.49</c:v>
                </c:pt>
                <c:pt idx="2489">
                  <c:v>10599.62</c:v>
                </c:pt>
                <c:pt idx="2490">
                  <c:v>10611.45</c:v>
                </c:pt>
                <c:pt idx="2491">
                  <c:v>10738.33</c:v>
                </c:pt>
                <c:pt idx="2492">
                  <c:v>10992.89</c:v>
                </c:pt>
                <c:pt idx="2493">
                  <c:v>11053.39</c:v>
                </c:pt>
                <c:pt idx="2494">
                  <c:v>11082.72</c:v>
                </c:pt>
                <c:pt idx="2495">
                  <c:v>11086.01</c:v>
                </c:pt>
                <c:pt idx="2496">
                  <c:v>11129.03</c:v>
                </c:pt>
                <c:pt idx="2497">
                  <c:v>11231.14</c:v>
                </c:pt>
                <c:pt idx="2498">
                  <c:v>11329.49</c:v>
                </c:pt>
                <c:pt idx="2499">
                  <c:v>11367.54</c:v>
                </c:pt>
                <c:pt idx="2500">
                  <c:v>11330.51</c:v>
                </c:pt>
                <c:pt idx="2501">
                  <c:v>11290.74</c:v>
                </c:pt>
                <c:pt idx="2502">
                  <c:v>11306.59</c:v>
                </c:pt>
                <c:pt idx="2503">
                  <c:v>11074.32</c:v>
                </c:pt>
                <c:pt idx="2504">
                  <c:v>11001.6</c:v>
                </c:pt>
                <c:pt idx="2505">
                  <c:v>10982.78</c:v>
                </c:pt>
                <c:pt idx="2506">
                  <c:v>10983.14</c:v>
                </c:pt>
                <c:pt idx="2507">
                  <c:v>11207.64</c:v>
                </c:pt>
                <c:pt idx="2508">
                  <c:v>11260.22</c:v>
                </c:pt>
                <c:pt idx="2509">
                  <c:v>11248.42</c:v>
                </c:pt>
                <c:pt idx="2510">
                  <c:v>10993.2</c:v>
                </c:pt>
                <c:pt idx="2511">
                  <c:v>10812.45</c:v>
                </c:pt>
                <c:pt idx="2512">
                  <c:v>10718.76</c:v>
                </c:pt>
                <c:pt idx="2513">
                  <c:v>10266.67</c:v>
                </c:pt>
                <c:pt idx="2514">
                  <c:v>10382.59</c:v>
                </c:pt>
                <c:pt idx="2515">
                  <c:v>10663.2</c:v>
                </c:pt>
                <c:pt idx="2516">
                  <c:v>10660.4</c:v>
                </c:pt>
                <c:pt idx="2517">
                  <c:v>10437.18</c:v>
                </c:pt>
                <c:pt idx="2518">
                  <c:v>10638.93</c:v>
                </c:pt>
                <c:pt idx="2519">
                  <c:v>10446.43</c:v>
                </c:pt>
                <c:pt idx="2520">
                  <c:v>10151.89</c:v>
                </c:pt>
                <c:pt idx="2521">
                  <c:v>10216.049999999999</c:v>
                </c:pt>
                <c:pt idx="2522">
                  <c:v>10298.73</c:v>
                </c:pt>
                <c:pt idx="2523">
                  <c:v>10360.780000000001</c:v>
                </c:pt>
                <c:pt idx="2524">
                  <c:v>10234.299999999999</c:v>
                </c:pt>
                <c:pt idx="2525">
                  <c:v>10347.14</c:v>
                </c:pt>
                <c:pt idx="2526">
                  <c:v>10262.33</c:v>
                </c:pt>
                <c:pt idx="2527">
                  <c:v>10367.379999999999</c:v>
                </c:pt>
                <c:pt idx="2528">
                  <c:v>10557.14</c:v>
                </c:pt>
                <c:pt idx="2529">
                  <c:v>10584.81</c:v>
                </c:pt>
                <c:pt idx="2530">
                  <c:v>10477.66</c:v>
                </c:pt>
                <c:pt idx="2531">
                  <c:v>10485.33</c:v>
                </c:pt>
                <c:pt idx="2532">
                  <c:v>10509.55</c:v>
                </c:pt>
                <c:pt idx="2533">
                  <c:v>10499.15</c:v>
                </c:pt>
                <c:pt idx="2534">
                  <c:v>10540.19</c:v>
                </c:pt>
                <c:pt idx="2535">
                  <c:v>10768.54</c:v>
                </c:pt>
                <c:pt idx="2536">
                  <c:v>11014.68</c:v>
                </c:pt>
                <c:pt idx="2537">
                  <c:v>11159.53</c:v>
                </c:pt>
                <c:pt idx="2538">
                  <c:v>11127.89</c:v>
                </c:pt>
                <c:pt idx="2539">
                  <c:v>11158.31</c:v>
                </c:pt>
                <c:pt idx="2540">
                  <c:v>11290.97</c:v>
                </c:pt>
                <c:pt idx="2541">
                  <c:v>11281.41</c:v>
                </c:pt>
                <c:pt idx="2542">
                  <c:v>11258.03</c:v>
                </c:pt>
                <c:pt idx="2543">
                  <c:v>11341.47</c:v>
                </c:pt>
                <c:pt idx="2544">
                  <c:v>11324.28</c:v>
                </c:pt>
                <c:pt idx="2545">
                  <c:v>11216.37</c:v>
                </c:pt>
                <c:pt idx="2546">
                  <c:v>11237.92</c:v>
                </c:pt>
                <c:pt idx="2547">
                  <c:v>11343.38</c:v>
                </c:pt>
                <c:pt idx="2548">
                  <c:v>11422.29</c:v>
                </c:pt>
                <c:pt idx="2549">
                  <c:v>11445.14</c:v>
                </c:pt>
                <c:pt idx="2550">
                  <c:v>11341.62</c:v>
                </c:pt>
                <c:pt idx="2551">
                  <c:v>11385.99</c:v>
                </c:pt>
                <c:pt idx="2552">
                  <c:v>11503.74</c:v>
                </c:pt>
                <c:pt idx="2553">
                  <c:v>11673.99</c:v>
                </c:pt>
                <c:pt idx="2554">
                  <c:v>11749.85</c:v>
                </c:pt>
                <c:pt idx="2555">
                  <c:v>11691.43</c:v>
                </c:pt>
                <c:pt idx="2556">
                  <c:v>11678.21</c:v>
                </c:pt>
                <c:pt idx="2557">
                  <c:v>11737.64</c:v>
                </c:pt>
                <c:pt idx="2558">
                  <c:v>11973.28</c:v>
                </c:pt>
                <c:pt idx="2559">
                  <c:v>12009.8</c:v>
                </c:pt>
                <c:pt idx="2560">
                  <c:v>11951.62</c:v>
                </c:pt>
                <c:pt idx="2561">
                  <c:v>11752.75</c:v>
                </c:pt>
                <c:pt idx="2562">
                  <c:v>11921.32</c:v>
                </c:pt>
                <c:pt idx="2563">
                  <c:v>11821.21</c:v>
                </c:pt>
                <c:pt idx="2564">
                  <c:v>11707.11</c:v>
                </c:pt>
                <c:pt idx="2565">
                  <c:v>11536.22</c:v>
                </c:pt>
                <c:pt idx="2566">
                  <c:v>11547.56</c:v>
                </c:pt>
                <c:pt idx="2567">
                  <c:v>11484.77</c:v>
                </c:pt>
                <c:pt idx="2568">
                  <c:v>11661.52</c:v>
                </c:pt>
                <c:pt idx="2569">
                  <c:v>11796.38</c:v>
                </c:pt>
                <c:pt idx="2570">
                  <c:v>11880.25</c:v>
                </c:pt>
                <c:pt idx="2571">
                  <c:v>12114.84</c:v>
                </c:pt>
                <c:pt idx="2572">
                  <c:v>12146.78</c:v>
                </c:pt>
                <c:pt idx="2573">
                  <c:v>12044.66</c:v>
                </c:pt>
                <c:pt idx="2574">
                  <c:v>11894.66</c:v>
                </c:pt>
                <c:pt idx="2575">
                  <c:v>12103.13</c:v>
                </c:pt>
                <c:pt idx="2576">
                  <c:v>12185.33</c:v>
                </c:pt>
                <c:pt idx="2577">
                  <c:v>12068.19</c:v>
                </c:pt>
                <c:pt idx="2578">
                  <c:v>11880.79</c:v>
                </c:pt>
                <c:pt idx="2579">
                  <c:v>11829.16</c:v>
                </c:pt>
                <c:pt idx="2580">
                  <c:v>11829.31</c:v>
                </c:pt>
                <c:pt idx="2581">
                  <c:v>11451.67</c:v>
                </c:pt>
                <c:pt idx="2582">
                  <c:v>11921</c:v>
                </c:pt>
                <c:pt idx="2583">
                  <c:v>11883.74</c:v>
                </c:pt>
                <c:pt idx="2584">
                  <c:v>12002.38</c:v>
                </c:pt>
                <c:pt idx="2585">
                  <c:v>12065.56</c:v>
                </c:pt>
                <c:pt idx="2586">
                  <c:v>11838</c:v>
                </c:pt>
                <c:pt idx="2587">
                  <c:v>11760.81</c:v>
                </c:pt>
                <c:pt idx="2588">
                  <c:v>11718.49</c:v>
                </c:pt>
                <c:pt idx="2589">
                  <c:v>11244.61</c:v>
                </c:pt>
                <c:pt idx="2590">
                  <c:v>11335.33</c:v>
                </c:pt>
                <c:pt idx="2591">
                  <c:v>11287.23</c:v>
                </c:pt>
                <c:pt idx="2592">
                  <c:v>11227.38</c:v>
                </c:pt>
                <c:pt idx="2593">
                  <c:v>10936.42</c:v>
                </c:pt>
                <c:pt idx="2594">
                  <c:v>11153.68</c:v>
                </c:pt>
                <c:pt idx="2595">
                  <c:v>11438.9</c:v>
                </c:pt>
                <c:pt idx="2596">
                  <c:v>11505.82</c:v>
                </c:pt>
                <c:pt idx="2597">
                  <c:v>11568.94</c:v>
                </c:pt>
                <c:pt idx="2598">
                  <c:v>11266.68</c:v>
                </c:pt>
                <c:pt idx="2599">
                  <c:v>11357.37</c:v>
                </c:pt>
                <c:pt idx="2600">
                  <c:v>11598.59</c:v>
                </c:pt>
                <c:pt idx="2601">
                  <c:v>11682.92</c:v>
                </c:pt>
                <c:pt idx="2602">
                  <c:v>11481.1</c:v>
                </c:pt>
                <c:pt idx="2603">
                  <c:v>11348.51</c:v>
                </c:pt>
                <c:pt idx="2604">
                  <c:v>11429.26</c:v>
                </c:pt>
                <c:pt idx="2605">
                  <c:v>11615.89</c:v>
                </c:pt>
                <c:pt idx="2606">
                  <c:v>11746.77</c:v>
                </c:pt>
                <c:pt idx="2607">
                  <c:v>11855.72</c:v>
                </c:pt>
                <c:pt idx="2608">
                  <c:v>11880.98</c:v>
                </c:pt>
                <c:pt idx="2609">
                  <c:v>11923.87</c:v>
                </c:pt>
                <c:pt idx="2610">
                  <c:v>11954.36</c:v>
                </c:pt>
                <c:pt idx="2611">
                  <c:v>11908.14</c:v>
                </c:pt>
                <c:pt idx="2612">
                  <c:v>12134.25</c:v>
                </c:pt>
                <c:pt idx="2613">
                  <c:v>12031.57</c:v>
                </c:pt>
                <c:pt idx="2614">
                  <c:v>12085.58</c:v>
                </c:pt>
                <c:pt idx="2615">
                  <c:v>12040.31</c:v>
                </c:pt>
                <c:pt idx="2616">
                  <c:v>11763.36</c:v>
                </c:pt>
                <c:pt idx="2617">
                  <c:v>11876.76</c:v>
                </c:pt>
                <c:pt idx="2618">
                  <c:v>11676.61</c:v>
                </c:pt>
                <c:pt idx="2619">
                  <c:v>11780.59</c:v>
                </c:pt>
                <c:pt idx="2620">
                  <c:v>11637.21</c:v>
                </c:pt>
                <c:pt idx="2621">
                  <c:v>11646.87</c:v>
                </c:pt>
                <c:pt idx="2622">
                  <c:v>11681.98</c:v>
                </c:pt>
                <c:pt idx="2623">
                  <c:v>11888.05</c:v>
                </c:pt>
                <c:pt idx="2624">
                  <c:v>11761.48</c:v>
                </c:pt>
                <c:pt idx="2625">
                  <c:v>11916.29</c:v>
                </c:pt>
                <c:pt idx="2626">
                  <c:v>12099.51</c:v>
                </c:pt>
                <c:pt idx="2627">
                  <c:v>12270.04</c:v>
                </c:pt>
                <c:pt idx="2628">
                  <c:v>12370.94</c:v>
                </c:pt>
                <c:pt idx="2629">
                  <c:v>12402.15</c:v>
                </c:pt>
                <c:pt idx="2630">
                  <c:v>12371.55</c:v>
                </c:pt>
                <c:pt idx="2631">
                  <c:v>12475.99</c:v>
                </c:pt>
                <c:pt idx="2632">
                  <c:v>12499.68</c:v>
                </c:pt>
                <c:pt idx="2633">
                  <c:v>12429.32</c:v>
                </c:pt>
                <c:pt idx="2634">
                  <c:v>12449.44</c:v>
                </c:pt>
                <c:pt idx="2635">
                  <c:v>12534.28</c:v>
                </c:pt>
                <c:pt idx="2636">
                  <c:v>12576.19</c:v>
                </c:pt>
                <c:pt idx="2637">
                  <c:v>12489.1</c:v>
                </c:pt>
                <c:pt idx="2638">
                  <c:v>12572.18</c:v>
                </c:pt>
                <c:pt idx="2639">
                  <c:v>12544.15</c:v>
                </c:pt>
                <c:pt idx="2640">
                  <c:v>12683.11</c:v>
                </c:pt>
                <c:pt idx="2641">
                  <c:v>12659.83</c:v>
                </c:pt>
                <c:pt idx="2642">
                  <c:v>12971.93</c:v>
                </c:pt>
                <c:pt idx="2643">
                  <c:v>13085.49</c:v>
                </c:pt>
                <c:pt idx="2644">
                  <c:v>13068.82</c:v>
                </c:pt>
                <c:pt idx="2645">
                  <c:v>13025.96</c:v>
                </c:pt>
                <c:pt idx="2646">
                  <c:v>12937.2</c:v>
                </c:pt>
                <c:pt idx="2647">
                  <c:v>13112.22</c:v>
                </c:pt>
                <c:pt idx="2648">
                  <c:v>13107.03</c:v>
                </c:pt>
                <c:pt idx="2649">
                  <c:v>12993.28</c:v>
                </c:pt>
                <c:pt idx="2650">
                  <c:v>13186.42</c:v>
                </c:pt>
                <c:pt idx="2651">
                  <c:v>13377.88</c:v>
                </c:pt>
                <c:pt idx="2652">
                  <c:v>13307.13</c:v>
                </c:pt>
                <c:pt idx="2653">
                  <c:v>13418.92</c:v>
                </c:pt>
                <c:pt idx="2654">
                  <c:v>13573.12</c:v>
                </c:pt>
                <c:pt idx="2655">
                  <c:v>13842.83</c:v>
                </c:pt>
                <c:pt idx="2656">
                  <c:v>13747.19</c:v>
                </c:pt>
                <c:pt idx="2657">
                  <c:v>13824.12</c:v>
                </c:pt>
                <c:pt idx="2658">
                  <c:v>13758.72</c:v>
                </c:pt>
                <c:pt idx="2659">
                  <c:v>13627.68</c:v>
                </c:pt>
                <c:pt idx="2660">
                  <c:v>13682.35</c:v>
                </c:pt>
                <c:pt idx="2661">
                  <c:v>13365.58</c:v>
                </c:pt>
                <c:pt idx="2662">
                  <c:v>13390.2</c:v>
                </c:pt>
                <c:pt idx="2663">
                  <c:v>13389.1</c:v>
                </c:pt>
                <c:pt idx="2664">
                  <c:v>13555.29</c:v>
                </c:pt>
                <c:pt idx="2665">
                  <c:v>13680.94</c:v>
                </c:pt>
                <c:pt idx="2666">
                  <c:v>13694.16</c:v>
                </c:pt>
                <c:pt idx="2667">
                  <c:v>13977.73</c:v>
                </c:pt>
                <c:pt idx="2668">
                  <c:v>13945.54</c:v>
                </c:pt>
                <c:pt idx="2669">
                  <c:v>13941.92</c:v>
                </c:pt>
                <c:pt idx="2670">
                  <c:v>14261.67</c:v>
                </c:pt>
                <c:pt idx="2671">
                  <c:v>14792.62</c:v>
                </c:pt>
                <c:pt idx="2672">
                  <c:v>14861.82</c:v>
                </c:pt>
                <c:pt idx="2673">
                  <c:v>14935.63</c:v>
                </c:pt>
                <c:pt idx="2674">
                  <c:v>14990.97</c:v>
                </c:pt>
                <c:pt idx="2675">
                  <c:v>15080.73</c:v>
                </c:pt>
                <c:pt idx="2676">
                  <c:v>15264.04</c:v>
                </c:pt>
                <c:pt idx="2677">
                  <c:v>15256.27</c:v>
                </c:pt>
                <c:pt idx="2678">
                  <c:v>15331.96</c:v>
                </c:pt>
                <c:pt idx="2679">
                  <c:v>15133.34</c:v>
                </c:pt>
                <c:pt idx="2680">
                  <c:v>15279.4</c:v>
                </c:pt>
                <c:pt idx="2681">
                  <c:v>15266.5</c:v>
                </c:pt>
                <c:pt idx="2682">
                  <c:v>15290.48</c:v>
                </c:pt>
                <c:pt idx="2683">
                  <c:v>15247</c:v>
                </c:pt>
                <c:pt idx="2684">
                  <c:v>15407.49</c:v>
                </c:pt>
                <c:pt idx="2685">
                  <c:v>15644.7</c:v>
                </c:pt>
                <c:pt idx="2686">
                  <c:v>15762.53</c:v>
                </c:pt>
                <c:pt idx="2687">
                  <c:v>15694.28</c:v>
                </c:pt>
                <c:pt idx="2688">
                  <c:v>15734.99</c:v>
                </c:pt>
                <c:pt idx="2689">
                  <c:v>15619.63</c:v>
                </c:pt>
                <c:pt idx="2690">
                  <c:v>15540.86</c:v>
                </c:pt>
                <c:pt idx="2691">
                  <c:v>15590.22</c:v>
                </c:pt>
                <c:pt idx="2692">
                  <c:v>15526.4</c:v>
                </c:pt>
                <c:pt idx="2693">
                  <c:v>15879.26</c:v>
                </c:pt>
                <c:pt idx="2694">
                  <c:v>15697.18</c:v>
                </c:pt>
                <c:pt idx="2695">
                  <c:v>15382.72</c:v>
                </c:pt>
                <c:pt idx="2696">
                  <c:v>15363.84</c:v>
                </c:pt>
                <c:pt idx="2697">
                  <c:v>15257.11</c:v>
                </c:pt>
                <c:pt idx="2698">
                  <c:v>15170.95</c:v>
                </c:pt>
                <c:pt idx="2699">
                  <c:v>15494.06</c:v>
                </c:pt>
                <c:pt idx="2700">
                  <c:v>15430.48</c:v>
                </c:pt>
                <c:pt idx="2701">
                  <c:v>15480.21</c:v>
                </c:pt>
                <c:pt idx="2702">
                  <c:v>15365.52</c:v>
                </c:pt>
                <c:pt idx="2703">
                  <c:v>15178.63</c:v>
                </c:pt>
                <c:pt idx="2704">
                  <c:v>15082.24</c:v>
                </c:pt>
                <c:pt idx="2705">
                  <c:v>15363.13</c:v>
                </c:pt>
                <c:pt idx="2706">
                  <c:v>15866.66</c:v>
                </c:pt>
                <c:pt idx="2707">
                  <c:v>15911.57</c:v>
                </c:pt>
                <c:pt idx="2708">
                  <c:v>16062.15</c:v>
                </c:pt>
                <c:pt idx="2709">
                  <c:v>16424.849999999999</c:v>
                </c:pt>
                <c:pt idx="2710">
                  <c:v>16531.73</c:v>
                </c:pt>
                <c:pt idx="2711">
                  <c:v>16327.91</c:v>
                </c:pt>
                <c:pt idx="2712">
                  <c:v>16348.18</c:v>
                </c:pt>
                <c:pt idx="2713">
                  <c:v>16205.8</c:v>
                </c:pt>
                <c:pt idx="2714">
                  <c:v>15977.22</c:v>
                </c:pt>
                <c:pt idx="2715">
                  <c:v>15520.83</c:v>
                </c:pt>
                <c:pt idx="2716">
                  <c:v>15900.66</c:v>
                </c:pt>
                <c:pt idx="2717">
                  <c:v>15604.47</c:v>
                </c:pt>
                <c:pt idx="2718">
                  <c:v>15343.72</c:v>
                </c:pt>
                <c:pt idx="2719">
                  <c:v>15029.48</c:v>
                </c:pt>
                <c:pt idx="2720">
                  <c:v>15437.1</c:v>
                </c:pt>
                <c:pt idx="2721">
                  <c:v>15208.25</c:v>
                </c:pt>
                <c:pt idx="2722">
                  <c:v>14754.89</c:v>
                </c:pt>
                <c:pt idx="2723">
                  <c:v>14517.97</c:v>
                </c:pt>
                <c:pt idx="2724">
                  <c:v>14538.49</c:v>
                </c:pt>
                <c:pt idx="2725">
                  <c:v>14737.18</c:v>
                </c:pt>
                <c:pt idx="2726">
                  <c:v>14891.98</c:v>
                </c:pt>
                <c:pt idx="2727">
                  <c:v>15338.23</c:v>
                </c:pt>
                <c:pt idx="2728">
                  <c:v>15539.89</c:v>
                </c:pt>
                <c:pt idx="2729">
                  <c:v>15386.15</c:v>
                </c:pt>
                <c:pt idx="2730">
                  <c:v>15014.83</c:v>
                </c:pt>
                <c:pt idx="2731">
                  <c:v>14571.41</c:v>
                </c:pt>
                <c:pt idx="2732">
                  <c:v>14278.5</c:v>
                </c:pt>
                <c:pt idx="2733">
                  <c:v>13849.74</c:v>
                </c:pt>
                <c:pt idx="2734">
                  <c:v>14262.08</c:v>
                </c:pt>
                <c:pt idx="2735">
                  <c:v>14350.66</c:v>
                </c:pt>
                <c:pt idx="2736">
                  <c:v>14403.49</c:v>
                </c:pt>
                <c:pt idx="2737">
                  <c:v>13949.72</c:v>
                </c:pt>
                <c:pt idx="2738">
                  <c:v>14233.62</c:v>
                </c:pt>
                <c:pt idx="2739">
                  <c:v>14037.92</c:v>
                </c:pt>
                <c:pt idx="2740">
                  <c:v>14374.52</c:v>
                </c:pt>
                <c:pt idx="2741">
                  <c:v>14287.83</c:v>
                </c:pt>
                <c:pt idx="2742">
                  <c:v>14289.53</c:v>
                </c:pt>
                <c:pt idx="2743">
                  <c:v>14299.48</c:v>
                </c:pt>
                <c:pt idx="2744">
                  <c:v>14291.93</c:v>
                </c:pt>
                <c:pt idx="2745">
                  <c:v>14237.52</c:v>
                </c:pt>
                <c:pt idx="2746">
                  <c:v>14468.78</c:v>
                </c:pt>
                <c:pt idx="2747">
                  <c:v>14489.19</c:v>
                </c:pt>
                <c:pt idx="2748">
                  <c:v>14691.2</c:v>
                </c:pt>
                <c:pt idx="2749">
                  <c:v>14771.36</c:v>
                </c:pt>
                <c:pt idx="2750">
                  <c:v>14407.91</c:v>
                </c:pt>
                <c:pt idx="2751">
                  <c:v>14085.68</c:v>
                </c:pt>
                <c:pt idx="2752">
                  <c:v>13937.89</c:v>
                </c:pt>
                <c:pt idx="2753">
                  <c:v>13771.63</c:v>
                </c:pt>
                <c:pt idx="2754">
                  <c:v>13332.14</c:v>
                </c:pt>
                <c:pt idx="2755">
                  <c:v>13497.75</c:v>
                </c:pt>
                <c:pt idx="2756">
                  <c:v>13864.79</c:v>
                </c:pt>
                <c:pt idx="2757">
                  <c:v>13352.11</c:v>
                </c:pt>
                <c:pt idx="2758">
                  <c:v>12998.55</c:v>
                </c:pt>
                <c:pt idx="2759">
                  <c:v>13046.19</c:v>
                </c:pt>
                <c:pt idx="2760">
                  <c:v>13229.79</c:v>
                </c:pt>
                <c:pt idx="2761">
                  <c:v>13225.62</c:v>
                </c:pt>
                <c:pt idx="2762">
                  <c:v>13453.89</c:v>
                </c:pt>
                <c:pt idx="2763">
                  <c:v>13567.31</c:v>
                </c:pt>
                <c:pt idx="2764">
                  <c:v>13893.47</c:v>
                </c:pt>
                <c:pt idx="2765">
                  <c:v>13546.86</c:v>
                </c:pt>
                <c:pt idx="2766">
                  <c:v>13301.66</c:v>
                </c:pt>
                <c:pt idx="2767">
                  <c:v>13179.66</c:v>
                </c:pt>
                <c:pt idx="2768">
                  <c:v>13258.91</c:v>
                </c:pt>
                <c:pt idx="2769">
                  <c:v>13058.78</c:v>
                </c:pt>
                <c:pt idx="2770">
                  <c:v>13045.01</c:v>
                </c:pt>
                <c:pt idx="2771">
                  <c:v>13294.76</c:v>
                </c:pt>
                <c:pt idx="2772">
                  <c:v>12999.73</c:v>
                </c:pt>
                <c:pt idx="2773">
                  <c:v>12937.7</c:v>
                </c:pt>
                <c:pt idx="2774">
                  <c:v>12643.27</c:v>
                </c:pt>
                <c:pt idx="2775">
                  <c:v>12604.58</c:v>
                </c:pt>
                <c:pt idx="2776">
                  <c:v>12551.56</c:v>
                </c:pt>
                <c:pt idx="2777">
                  <c:v>13017.08</c:v>
                </c:pt>
                <c:pt idx="2778">
                  <c:v>13459.13</c:v>
                </c:pt>
                <c:pt idx="2779">
                  <c:v>13654.9</c:v>
                </c:pt>
                <c:pt idx="2780">
                  <c:v>13656.18</c:v>
                </c:pt>
                <c:pt idx="2781">
                  <c:v>13872.97</c:v>
                </c:pt>
                <c:pt idx="2782">
                  <c:v>13642.46</c:v>
                </c:pt>
                <c:pt idx="2783">
                  <c:v>13767.55</c:v>
                </c:pt>
                <c:pt idx="2784">
                  <c:v>13501.8</c:v>
                </c:pt>
                <c:pt idx="2785">
                  <c:v>13264.67</c:v>
                </c:pt>
                <c:pt idx="2786">
                  <c:v>12721.77</c:v>
                </c:pt>
                <c:pt idx="2787">
                  <c:v>13002.25</c:v>
                </c:pt>
                <c:pt idx="2788">
                  <c:v>13001.61</c:v>
                </c:pt>
                <c:pt idx="2789">
                  <c:v>13562.34</c:v>
                </c:pt>
                <c:pt idx="2790">
                  <c:v>13598.6</c:v>
                </c:pt>
                <c:pt idx="2791">
                  <c:v>13659.52</c:v>
                </c:pt>
                <c:pt idx="2792">
                  <c:v>13433.87</c:v>
                </c:pt>
                <c:pt idx="2793">
                  <c:v>13619.88</c:v>
                </c:pt>
                <c:pt idx="2794">
                  <c:v>13673.76</c:v>
                </c:pt>
                <c:pt idx="2795">
                  <c:v>13518.53</c:v>
                </c:pt>
                <c:pt idx="2796">
                  <c:v>13382.37</c:v>
                </c:pt>
                <c:pt idx="2797">
                  <c:v>13572.15</c:v>
                </c:pt>
                <c:pt idx="2798">
                  <c:v>13363.51</c:v>
                </c:pt>
                <c:pt idx="2799">
                  <c:v>13652.34</c:v>
                </c:pt>
                <c:pt idx="2800">
                  <c:v>13520.67</c:v>
                </c:pt>
                <c:pt idx="2801">
                  <c:v>13351.18</c:v>
                </c:pt>
                <c:pt idx="2802">
                  <c:v>13360.77</c:v>
                </c:pt>
                <c:pt idx="2803">
                  <c:v>13420.21</c:v>
                </c:pt>
                <c:pt idx="2804">
                  <c:v>13652.92</c:v>
                </c:pt>
                <c:pt idx="2805">
                  <c:v>13792.77</c:v>
                </c:pt>
                <c:pt idx="2806">
                  <c:v>14187.7</c:v>
                </c:pt>
                <c:pt idx="2807">
                  <c:v>14357.26</c:v>
                </c:pt>
                <c:pt idx="2808">
                  <c:v>14430.9</c:v>
                </c:pt>
                <c:pt idx="2809">
                  <c:v>14658.51</c:v>
                </c:pt>
                <c:pt idx="2810">
                  <c:v>14584.07</c:v>
                </c:pt>
                <c:pt idx="2811">
                  <c:v>14441.42</c:v>
                </c:pt>
                <c:pt idx="2812">
                  <c:v>14707.2</c:v>
                </c:pt>
                <c:pt idx="2813">
                  <c:v>14700.47</c:v>
                </c:pt>
                <c:pt idx="2814">
                  <c:v>14614.72</c:v>
                </c:pt>
                <c:pt idx="2815">
                  <c:v>14645.03</c:v>
                </c:pt>
                <c:pt idx="2816">
                  <c:v>14543.92</c:v>
                </c:pt>
                <c:pt idx="2817">
                  <c:v>14449.94</c:v>
                </c:pt>
                <c:pt idx="2818">
                  <c:v>14751.07</c:v>
                </c:pt>
                <c:pt idx="2819">
                  <c:v>14621.72</c:v>
                </c:pt>
                <c:pt idx="2820">
                  <c:v>14377.59</c:v>
                </c:pt>
                <c:pt idx="2821">
                  <c:v>14436.16</c:v>
                </c:pt>
                <c:pt idx="2822">
                  <c:v>14695.11</c:v>
                </c:pt>
                <c:pt idx="2823">
                  <c:v>14819.92</c:v>
                </c:pt>
                <c:pt idx="2824">
                  <c:v>14800.28</c:v>
                </c:pt>
                <c:pt idx="2825">
                  <c:v>14786.24</c:v>
                </c:pt>
                <c:pt idx="2826">
                  <c:v>14676.79</c:v>
                </c:pt>
                <c:pt idx="2827">
                  <c:v>14558.34</c:v>
                </c:pt>
                <c:pt idx="2828">
                  <c:v>14307.85</c:v>
                </c:pt>
                <c:pt idx="2829">
                  <c:v>14008.91</c:v>
                </c:pt>
                <c:pt idx="2830">
                  <c:v>13578.4</c:v>
                </c:pt>
                <c:pt idx="2831">
                  <c:v>13597.18</c:v>
                </c:pt>
                <c:pt idx="2832">
                  <c:v>13368.87</c:v>
                </c:pt>
                <c:pt idx="2833">
                  <c:v>13885.95</c:v>
                </c:pt>
                <c:pt idx="2834">
                  <c:v>13800.45</c:v>
                </c:pt>
                <c:pt idx="2835">
                  <c:v>13716.82</c:v>
                </c:pt>
                <c:pt idx="2836">
                  <c:v>13778.69</c:v>
                </c:pt>
                <c:pt idx="2837">
                  <c:v>13564.9</c:v>
                </c:pt>
                <c:pt idx="2838">
                  <c:v>13731.25</c:v>
                </c:pt>
                <c:pt idx="2839">
                  <c:v>13595.93</c:v>
                </c:pt>
                <c:pt idx="2840">
                  <c:v>13292.55</c:v>
                </c:pt>
                <c:pt idx="2841">
                  <c:v>13205.6</c:v>
                </c:pt>
                <c:pt idx="2842">
                  <c:v>13154.89</c:v>
                </c:pt>
                <c:pt idx="2843">
                  <c:v>13309.26</c:v>
                </c:pt>
                <c:pt idx="2844">
                  <c:v>12940.04</c:v>
                </c:pt>
                <c:pt idx="2845">
                  <c:v>13011.57</c:v>
                </c:pt>
                <c:pt idx="2846">
                  <c:v>12924.49</c:v>
                </c:pt>
                <c:pt idx="2847">
                  <c:v>13064.91</c:v>
                </c:pt>
                <c:pt idx="2848">
                  <c:v>13382.34</c:v>
                </c:pt>
                <c:pt idx="2849">
                  <c:v>13455.73</c:v>
                </c:pt>
                <c:pt idx="2850">
                  <c:v>13754.52</c:v>
                </c:pt>
                <c:pt idx="2851">
                  <c:v>13770.2</c:v>
                </c:pt>
                <c:pt idx="2852">
                  <c:v>13590.61</c:v>
                </c:pt>
                <c:pt idx="2853">
                  <c:v>13518.79</c:v>
                </c:pt>
                <c:pt idx="2854">
                  <c:v>13609.93</c:v>
                </c:pt>
                <c:pt idx="2855">
                  <c:v>13633.5</c:v>
                </c:pt>
                <c:pt idx="2856">
                  <c:v>13541.04</c:v>
                </c:pt>
                <c:pt idx="2857">
                  <c:v>13533.46</c:v>
                </c:pt>
                <c:pt idx="2858">
                  <c:v>13444.16</c:v>
                </c:pt>
                <c:pt idx="2859">
                  <c:v>13448.28</c:v>
                </c:pt>
                <c:pt idx="2860">
                  <c:v>13560.48</c:v>
                </c:pt>
                <c:pt idx="2861">
                  <c:v>13337.91</c:v>
                </c:pt>
                <c:pt idx="2862">
                  <c:v>13283.12</c:v>
                </c:pt>
                <c:pt idx="2863">
                  <c:v>13315.89</c:v>
                </c:pt>
                <c:pt idx="2864">
                  <c:v>13172.75</c:v>
                </c:pt>
                <c:pt idx="2865">
                  <c:v>13141.16</c:v>
                </c:pt>
                <c:pt idx="2866">
                  <c:v>13161.29</c:v>
                </c:pt>
                <c:pt idx="2867">
                  <c:v>13233.78</c:v>
                </c:pt>
                <c:pt idx="2868">
                  <c:v>13646.2</c:v>
                </c:pt>
                <c:pt idx="2869">
                  <c:v>13870.01</c:v>
                </c:pt>
                <c:pt idx="2870">
                  <c:v>13897.1</c:v>
                </c:pt>
                <c:pt idx="2871">
                  <c:v>14021.89</c:v>
                </c:pt>
                <c:pt idx="2872">
                  <c:v>14136.7</c:v>
                </c:pt>
                <c:pt idx="2873">
                  <c:v>14149.74</c:v>
                </c:pt>
                <c:pt idx="2874">
                  <c:v>14306.6</c:v>
                </c:pt>
                <c:pt idx="2875">
                  <c:v>14339.7</c:v>
                </c:pt>
                <c:pt idx="2876">
                  <c:v>14189.5</c:v>
                </c:pt>
                <c:pt idx="2877">
                  <c:v>14373.21</c:v>
                </c:pt>
                <c:pt idx="2878">
                  <c:v>14195.91</c:v>
                </c:pt>
                <c:pt idx="2879">
                  <c:v>14007.65</c:v>
                </c:pt>
                <c:pt idx="2880">
                  <c:v>13866.11</c:v>
                </c:pt>
                <c:pt idx="2881">
                  <c:v>14016.69</c:v>
                </c:pt>
                <c:pt idx="2882">
                  <c:v>14169.56</c:v>
                </c:pt>
                <c:pt idx="2883">
                  <c:v>14132.79</c:v>
                </c:pt>
                <c:pt idx="2884">
                  <c:v>14125.63</c:v>
                </c:pt>
                <c:pt idx="2885">
                  <c:v>14232.52</c:v>
                </c:pt>
                <c:pt idx="2886">
                  <c:v>14044.93</c:v>
                </c:pt>
                <c:pt idx="2887">
                  <c:v>13900.4</c:v>
                </c:pt>
                <c:pt idx="2888">
                  <c:v>14205.01</c:v>
                </c:pt>
                <c:pt idx="2889">
                  <c:v>14330.62</c:v>
                </c:pt>
                <c:pt idx="2890">
                  <c:v>13981.86</c:v>
                </c:pt>
                <c:pt idx="2891">
                  <c:v>13837.95</c:v>
                </c:pt>
                <c:pt idx="2892">
                  <c:v>13622</c:v>
                </c:pt>
                <c:pt idx="2893">
                  <c:v>13703.93</c:v>
                </c:pt>
                <c:pt idx="2894">
                  <c:v>13760.96</c:v>
                </c:pt>
                <c:pt idx="2895">
                  <c:v>13514.8</c:v>
                </c:pt>
                <c:pt idx="2896">
                  <c:v>13384.26</c:v>
                </c:pt>
                <c:pt idx="2897">
                  <c:v>13255.35</c:v>
                </c:pt>
                <c:pt idx="2898">
                  <c:v>13025.7</c:v>
                </c:pt>
                <c:pt idx="2899">
                  <c:v>12871.98</c:v>
                </c:pt>
                <c:pt idx="2900">
                  <c:v>12827</c:v>
                </c:pt>
                <c:pt idx="2901">
                  <c:v>13162.42</c:v>
                </c:pt>
                <c:pt idx="2902">
                  <c:v>13005.96</c:v>
                </c:pt>
                <c:pt idx="2903">
                  <c:v>12809.59</c:v>
                </c:pt>
                <c:pt idx="2904">
                  <c:v>12650.72</c:v>
                </c:pt>
                <c:pt idx="2905">
                  <c:v>12520.85</c:v>
                </c:pt>
                <c:pt idx="2906">
                  <c:v>12078.47</c:v>
                </c:pt>
                <c:pt idx="2907">
                  <c:v>11831.04</c:v>
                </c:pt>
                <c:pt idx="2908">
                  <c:v>11834.24</c:v>
                </c:pt>
                <c:pt idx="2909">
                  <c:v>11936.55</c:v>
                </c:pt>
                <c:pt idx="2910">
                  <c:v>11739.22</c:v>
                </c:pt>
                <c:pt idx="2911">
                  <c:v>11544.76</c:v>
                </c:pt>
                <c:pt idx="2912">
                  <c:v>11289.79</c:v>
                </c:pt>
                <c:pt idx="2913">
                  <c:v>11752.54</c:v>
                </c:pt>
                <c:pt idx="2914">
                  <c:v>11992.81</c:v>
                </c:pt>
                <c:pt idx="2915">
                  <c:v>12056.6</c:v>
                </c:pt>
                <c:pt idx="2916">
                  <c:v>12097.74</c:v>
                </c:pt>
                <c:pt idx="2917">
                  <c:v>12152.55</c:v>
                </c:pt>
                <c:pt idx="2918">
                  <c:v>12405.83</c:v>
                </c:pt>
                <c:pt idx="2919">
                  <c:v>12482.77</c:v>
                </c:pt>
                <c:pt idx="2920">
                  <c:v>12179.12</c:v>
                </c:pt>
                <c:pt idx="2921">
                  <c:v>11822.44</c:v>
                </c:pt>
                <c:pt idx="2922">
                  <c:v>11752.53</c:v>
                </c:pt>
                <c:pt idx="2923">
                  <c:v>11919.57</c:v>
                </c:pt>
                <c:pt idx="2924">
                  <c:v>12156</c:v>
                </c:pt>
                <c:pt idx="2925">
                  <c:v>12231.39</c:v>
                </c:pt>
                <c:pt idx="2926">
                  <c:v>12059.35</c:v>
                </c:pt>
                <c:pt idx="2927">
                  <c:v>12347.7</c:v>
                </c:pt>
                <c:pt idx="2928">
                  <c:v>12494.07</c:v>
                </c:pt>
                <c:pt idx="2929">
                  <c:v>11980.16</c:v>
                </c:pt>
                <c:pt idx="2930">
                  <c:v>11797.82</c:v>
                </c:pt>
                <c:pt idx="2931">
                  <c:v>11808.86</c:v>
                </c:pt>
                <c:pt idx="2932">
                  <c:v>12105.18</c:v>
                </c:pt>
                <c:pt idx="2933">
                  <c:v>11969.51</c:v>
                </c:pt>
                <c:pt idx="2934">
                  <c:v>12147.28</c:v>
                </c:pt>
                <c:pt idx="2935">
                  <c:v>11914.31</c:v>
                </c:pt>
                <c:pt idx="2936">
                  <c:v>11558.98</c:v>
                </c:pt>
                <c:pt idx="2937">
                  <c:v>11216</c:v>
                </c:pt>
                <c:pt idx="2938">
                  <c:v>10949.16</c:v>
                </c:pt>
                <c:pt idx="2939">
                  <c:v>11373.16</c:v>
                </c:pt>
                <c:pt idx="2940">
                  <c:v>11537.62</c:v>
                </c:pt>
                <c:pt idx="2941">
                  <c:v>11549.87</c:v>
                </c:pt>
                <c:pt idx="2942">
                  <c:v>11931.93</c:v>
                </c:pt>
                <c:pt idx="2943">
                  <c:v>12069.05</c:v>
                </c:pt>
                <c:pt idx="2944">
                  <c:v>12156.04</c:v>
                </c:pt>
                <c:pt idx="2945">
                  <c:v>12232.69</c:v>
                </c:pt>
                <c:pt idx="2946">
                  <c:v>12059.77</c:v>
                </c:pt>
                <c:pt idx="2947">
                  <c:v>12383.73</c:v>
                </c:pt>
                <c:pt idx="2948">
                  <c:v>12264.28</c:v>
                </c:pt>
                <c:pt idx="2949">
                  <c:v>12200.06</c:v>
                </c:pt>
                <c:pt idx="2950">
                  <c:v>12140.29</c:v>
                </c:pt>
                <c:pt idx="2951">
                  <c:v>11968.82</c:v>
                </c:pt>
                <c:pt idx="2952">
                  <c:v>12012.85</c:v>
                </c:pt>
                <c:pt idx="2953">
                  <c:v>12479.01</c:v>
                </c:pt>
                <c:pt idx="2954">
                  <c:v>12570.38</c:v>
                </c:pt>
                <c:pt idx="2955">
                  <c:v>12359.73</c:v>
                </c:pt>
                <c:pt idx="2956">
                  <c:v>12307.87</c:v>
                </c:pt>
                <c:pt idx="2957">
                  <c:v>12309.68</c:v>
                </c:pt>
                <c:pt idx="2958">
                  <c:v>12377.48</c:v>
                </c:pt>
                <c:pt idx="2959">
                  <c:v>12397.87</c:v>
                </c:pt>
                <c:pt idx="2960">
                  <c:v>12070.81</c:v>
                </c:pt>
                <c:pt idx="2961">
                  <c:v>11693.16</c:v>
                </c:pt>
                <c:pt idx="2962">
                  <c:v>11671.07</c:v>
                </c:pt>
                <c:pt idx="2963">
                  <c:v>11432.86</c:v>
                </c:pt>
                <c:pt idx="2964">
                  <c:v>11402.5</c:v>
                </c:pt>
                <c:pt idx="2965">
                  <c:v>11238.11</c:v>
                </c:pt>
                <c:pt idx="2966">
                  <c:v>11136.62</c:v>
                </c:pt>
                <c:pt idx="2967">
                  <c:v>10764</c:v>
                </c:pt>
                <c:pt idx="2968">
                  <c:v>10836.45</c:v>
                </c:pt>
                <c:pt idx="2969">
                  <c:v>10569.17</c:v>
                </c:pt>
                <c:pt idx="2970">
                  <c:v>10661.26</c:v>
                </c:pt>
                <c:pt idx="2971">
                  <c:v>10681.55</c:v>
                </c:pt>
                <c:pt idx="2972">
                  <c:v>11064.75</c:v>
                </c:pt>
                <c:pt idx="2973">
                  <c:v>10851.81</c:v>
                </c:pt>
                <c:pt idx="2974">
                  <c:v>10776.52</c:v>
                </c:pt>
                <c:pt idx="2975">
                  <c:v>11193.29</c:v>
                </c:pt>
                <c:pt idx="2976">
                  <c:v>11542.42</c:v>
                </c:pt>
                <c:pt idx="2977">
                  <c:v>11543.69</c:v>
                </c:pt>
                <c:pt idx="2978">
                  <c:v>11546.83</c:v>
                </c:pt>
                <c:pt idx="2979">
                  <c:v>11218.98</c:v>
                </c:pt>
                <c:pt idx="2980">
                  <c:v>11087.33</c:v>
                </c:pt>
                <c:pt idx="2981">
                  <c:v>10750.47</c:v>
                </c:pt>
                <c:pt idx="2982">
                  <c:v>10786.43</c:v>
                </c:pt>
                <c:pt idx="2983">
                  <c:v>10737.4</c:v>
                </c:pt>
                <c:pt idx="2984">
                  <c:v>10626.8</c:v>
                </c:pt>
                <c:pt idx="2985">
                  <c:v>10283.02</c:v>
                </c:pt>
                <c:pt idx="2986">
                  <c:v>9967.01</c:v>
                </c:pt>
                <c:pt idx="2987">
                  <c:v>9813.24</c:v>
                </c:pt>
                <c:pt idx="2988">
                  <c:v>10304.719999999999</c:v>
                </c:pt>
                <c:pt idx="2989">
                  <c:v>10550.75</c:v>
                </c:pt>
                <c:pt idx="2990">
                  <c:v>10439.73</c:v>
                </c:pt>
                <c:pt idx="2991">
                  <c:v>10538.04</c:v>
                </c:pt>
                <c:pt idx="2992">
                  <c:v>10413.36</c:v>
                </c:pt>
                <c:pt idx="2993">
                  <c:v>10206.89</c:v>
                </c:pt>
                <c:pt idx="2994">
                  <c:v>10101.200000000001</c:v>
                </c:pt>
                <c:pt idx="2995">
                  <c:v>10027.26</c:v>
                </c:pt>
                <c:pt idx="2996">
                  <c:v>10060.5</c:v>
                </c:pt>
                <c:pt idx="2997">
                  <c:v>10494.91</c:v>
                </c:pt>
                <c:pt idx="2998">
                  <c:v>10580.6</c:v>
                </c:pt>
                <c:pt idx="2999">
                  <c:v>10639.12</c:v>
                </c:pt>
                <c:pt idx="3000">
                  <c:v>10681.1</c:v>
                </c:pt>
                <c:pt idx="3001">
                  <c:v>10636.51</c:v>
                </c:pt>
                <c:pt idx="3002">
                  <c:v>10672.43</c:v>
                </c:pt>
                <c:pt idx="3003">
                  <c:v>10991.63</c:v>
                </c:pt>
                <c:pt idx="3004">
                  <c:v>11123.34</c:v>
                </c:pt>
                <c:pt idx="3005">
                  <c:v>11237.26</c:v>
                </c:pt>
                <c:pt idx="3006">
                  <c:v>11293.66</c:v>
                </c:pt>
                <c:pt idx="3007">
                  <c:v>11249.89</c:v>
                </c:pt>
                <c:pt idx="3008">
                  <c:v>11396.41</c:v>
                </c:pt>
                <c:pt idx="3009">
                  <c:v>11354.53</c:v>
                </c:pt>
                <c:pt idx="3010">
                  <c:v>11575.98</c:v>
                </c:pt>
                <c:pt idx="3011">
                  <c:v>11975.41</c:v>
                </c:pt>
                <c:pt idx="3012">
                  <c:v>11979.74</c:v>
                </c:pt>
                <c:pt idx="3013">
                  <c:v>12374.5</c:v>
                </c:pt>
                <c:pt idx="3014">
                  <c:v>12402.94</c:v>
                </c:pt>
                <c:pt idx="3015">
                  <c:v>12348.9</c:v>
                </c:pt>
                <c:pt idx="3016">
                  <c:v>12000.91</c:v>
                </c:pt>
                <c:pt idx="3017">
                  <c:v>12482.04</c:v>
                </c:pt>
                <c:pt idx="3018">
                  <c:v>12519.37</c:v>
                </c:pt>
                <c:pt idx="3019">
                  <c:v>12573.39</c:v>
                </c:pt>
                <c:pt idx="3020">
                  <c:v>12751.55</c:v>
                </c:pt>
                <c:pt idx="3021">
                  <c:v>12922.17</c:v>
                </c:pt>
                <c:pt idx="3022">
                  <c:v>12991.88</c:v>
                </c:pt>
                <c:pt idx="3023">
                  <c:v>12986.21</c:v>
                </c:pt>
                <c:pt idx="3024">
                  <c:v>13224.13</c:v>
                </c:pt>
                <c:pt idx="3025">
                  <c:v>13142.37</c:v>
                </c:pt>
                <c:pt idx="3026">
                  <c:v>13181.31</c:v>
                </c:pt>
                <c:pt idx="3027">
                  <c:v>13285.82</c:v>
                </c:pt>
                <c:pt idx="3028">
                  <c:v>13756.57</c:v>
                </c:pt>
                <c:pt idx="3029">
                  <c:v>13745.54</c:v>
                </c:pt>
                <c:pt idx="3030">
                  <c:v>13938.06</c:v>
                </c:pt>
                <c:pt idx="3031">
                  <c:v>14058.27</c:v>
                </c:pt>
                <c:pt idx="3032">
                  <c:v>13525.57</c:v>
                </c:pt>
                <c:pt idx="3033">
                  <c:v>13483.03</c:v>
                </c:pt>
                <c:pt idx="3034">
                  <c:v>13223.12</c:v>
                </c:pt>
                <c:pt idx="3035">
                  <c:v>12716.09</c:v>
                </c:pt>
                <c:pt idx="3036">
                  <c:v>13194.44</c:v>
                </c:pt>
                <c:pt idx="3037">
                  <c:v>13106.58</c:v>
                </c:pt>
                <c:pt idx="3038">
                  <c:v>12948.87</c:v>
                </c:pt>
                <c:pt idx="3039">
                  <c:v>13131.84</c:v>
                </c:pt>
                <c:pt idx="3040">
                  <c:v>13151.92</c:v>
                </c:pt>
                <c:pt idx="3041">
                  <c:v>12810.39</c:v>
                </c:pt>
                <c:pt idx="3042">
                  <c:v>12658.49</c:v>
                </c:pt>
                <c:pt idx="3043">
                  <c:v>12752.46</c:v>
                </c:pt>
                <c:pt idx="3044">
                  <c:v>13221.65</c:v>
                </c:pt>
                <c:pt idx="3045">
                  <c:v>13372.72</c:v>
                </c:pt>
                <c:pt idx="3046">
                  <c:v>13448.91</c:v>
                </c:pt>
                <c:pt idx="3047">
                  <c:v>13705.02</c:v>
                </c:pt>
                <c:pt idx="3048">
                  <c:v>13334.12</c:v>
                </c:pt>
                <c:pt idx="3049">
                  <c:v>13077.82</c:v>
                </c:pt>
                <c:pt idx="3050">
                  <c:v>12822.96</c:v>
                </c:pt>
                <c:pt idx="3051">
                  <c:v>12939.69</c:v>
                </c:pt>
                <c:pt idx="3052">
                  <c:v>13245.31</c:v>
                </c:pt>
                <c:pt idx="3053">
                  <c:v>12803.68</c:v>
                </c:pt>
                <c:pt idx="3054">
                  <c:v>12955.97</c:v>
                </c:pt>
                <c:pt idx="3055">
                  <c:v>12640.05</c:v>
                </c:pt>
                <c:pt idx="3056">
                  <c:v>12772.62</c:v>
                </c:pt>
                <c:pt idx="3057">
                  <c:v>12535.46</c:v>
                </c:pt>
                <c:pt idx="3058">
                  <c:v>12494.25</c:v>
                </c:pt>
                <c:pt idx="3059">
                  <c:v>12853.04</c:v>
                </c:pt>
                <c:pt idx="3060">
                  <c:v>12969.61</c:v>
                </c:pt>
                <c:pt idx="3061">
                  <c:v>13129.7</c:v>
                </c:pt>
                <c:pt idx="3062">
                  <c:v>13013.34</c:v>
                </c:pt>
                <c:pt idx="3063">
                  <c:v>12750.9</c:v>
                </c:pt>
                <c:pt idx="3064">
                  <c:v>12832.03</c:v>
                </c:pt>
                <c:pt idx="3065">
                  <c:v>12854.93</c:v>
                </c:pt>
                <c:pt idx="3066">
                  <c:v>13089.55</c:v>
                </c:pt>
                <c:pt idx="3067">
                  <c:v>12970.72</c:v>
                </c:pt>
                <c:pt idx="3068">
                  <c:v>13129.82</c:v>
                </c:pt>
                <c:pt idx="3069">
                  <c:v>13239.18</c:v>
                </c:pt>
                <c:pt idx="3070">
                  <c:v>13230.23</c:v>
                </c:pt>
                <c:pt idx="3071">
                  <c:v>13300.03</c:v>
                </c:pt>
                <c:pt idx="3072">
                  <c:v>13159.8</c:v>
                </c:pt>
                <c:pt idx="3073">
                  <c:v>12891.28</c:v>
                </c:pt>
                <c:pt idx="3074">
                  <c:v>12856.03</c:v>
                </c:pt>
                <c:pt idx="3075">
                  <c:v>12786.49</c:v>
                </c:pt>
                <c:pt idx="3076">
                  <c:v>12746.35</c:v>
                </c:pt>
                <c:pt idx="3077">
                  <c:v>12772.45</c:v>
                </c:pt>
                <c:pt idx="3078">
                  <c:v>12852.89</c:v>
                </c:pt>
                <c:pt idx="3079">
                  <c:v>12933.67</c:v>
                </c:pt>
                <c:pt idx="3080">
                  <c:v>12971.13</c:v>
                </c:pt>
                <c:pt idx="3081">
                  <c:v>12744.53</c:v>
                </c:pt>
                <c:pt idx="3082">
                  <c:v>12336.55</c:v>
                </c:pt>
                <c:pt idx="3083">
                  <c:v>12429.66</c:v>
                </c:pt>
                <c:pt idx="3084">
                  <c:v>12067.69</c:v>
                </c:pt>
                <c:pt idx="3085">
                  <c:v>11836.19</c:v>
                </c:pt>
                <c:pt idx="3086">
                  <c:v>11843.86</c:v>
                </c:pt>
                <c:pt idx="3087">
                  <c:v>11827.76</c:v>
                </c:pt>
                <c:pt idx="3088">
                  <c:v>11651</c:v>
                </c:pt>
                <c:pt idx="3089">
                  <c:v>11729.14</c:v>
                </c:pt>
                <c:pt idx="3090">
                  <c:v>11533.46</c:v>
                </c:pt>
                <c:pt idx="3091">
                  <c:v>11520.83</c:v>
                </c:pt>
                <c:pt idx="3092">
                  <c:v>11717.2</c:v>
                </c:pt>
                <c:pt idx="3093">
                  <c:v>11845.25</c:v>
                </c:pt>
                <c:pt idx="3094">
                  <c:v>11665.03</c:v>
                </c:pt>
                <c:pt idx="3095">
                  <c:v>11590.9</c:v>
                </c:pt>
                <c:pt idx="3096">
                  <c:v>11903.23</c:v>
                </c:pt>
                <c:pt idx="3097">
                  <c:v>11926.82</c:v>
                </c:pt>
                <c:pt idx="3098">
                  <c:v>12232.04</c:v>
                </c:pt>
                <c:pt idx="3099">
                  <c:v>12244.44</c:v>
                </c:pt>
                <c:pt idx="3100">
                  <c:v>12024.93</c:v>
                </c:pt>
                <c:pt idx="3101">
                  <c:v>11960.01</c:v>
                </c:pt>
                <c:pt idx="3102">
                  <c:v>11740.33</c:v>
                </c:pt>
                <c:pt idx="3103">
                  <c:v>11860.34</c:v>
                </c:pt>
                <c:pt idx="3104">
                  <c:v>11984.26</c:v>
                </c:pt>
                <c:pt idx="3105">
                  <c:v>12342.34</c:v>
                </c:pt>
                <c:pt idx="3106">
                  <c:v>12605.95</c:v>
                </c:pt>
                <c:pt idx="3107">
                  <c:v>12666.69</c:v>
                </c:pt>
                <c:pt idx="3108">
                  <c:v>12629.14</c:v>
                </c:pt>
                <c:pt idx="3109">
                  <c:v>12844.52</c:v>
                </c:pt>
                <c:pt idx="3110">
                  <c:v>12830.52</c:v>
                </c:pt>
                <c:pt idx="3111">
                  <c:v>12493.63</c:v>
                </c:pt>
                <c:pt idx="3112">
                  <c:v>12783.05</c:v>
                </c:pt>
                <c:pt idx="3113">
                  <c:v>12383.07</c:v>
                </c:pt>
                <c:pt idx="3114">
                  <c:v>12429.49</c:v>
                </c:pt>
                <c:pt idx="3115">
                  <c:v>12487.13</c:v>
                </c:pt>
                <c:pt idx="3116">
                  <c:v>12752.33</c:v>
                </c:pt>
                <c:pt idx="3117">
                  <c:v>12758.25</c:v>
                </c:pt>
                <c:pt idx="3118">
                  <c:v>12615.16</c:v>
                </c:pt>
                <c:pt idx="3119">
                  <c:v>12671.53</c:v>
                </c:pt>
                <c:pt idx="3120">
                  <c:v>12732.14</c:v>
                </c:pt>
                <c:pt idx="3121">
                  <c:v>12736.06</c:v>
                </c:pt>
                <c:pt idx="3122">
                  <c:v>13164.81</c:v>
                </c:pt>
                <c:pt idx="3123">
                  <c:v>13255.88</c:v>
                </c:pt>
                <c:pt idx="3124">
                  <c:v>13343.9</c:v>
                </c:pt>
                <c:pt idx="3125">
                  <c:v>13405.16</c:v>
                </c:pt>
                <c:pt idx="3126">
                  <c:v>13553.25</c:v>
                </c:pt>
                <c:pt idx="3127">
                  <c:v>13571.03</c:v>
                </c:pt>
                <c:pt idx="3128">
                  <c:v>13485.27</c:v>
                </c:pt>
                <c:pt idx="3129">
                  <c:v>13693.5</c:v>
                </c:pt>
                <c:pt idx="3130">
                  <c:v>13644.79</c:v>
                </c:pt>
                <c:pt idx="3131">
                  <c:v>13521.25</c:v>
                </c:pt>
                <c:pt idx="3132">
                  <c:v>13493.45</c:v>
                </c:pt>
                <c:pt idx="3133">
                  <c:v>13460.03</c:v>
                </c:pt>
                <c:pt idx="3134">
                  <c:v>13447.1</c:v>
                </c:pt>
                <c:pt idx="3135">
                  <c:v>13509.53</c:v>
                </c:pt>
                <c:pt idx="3136">
                  <c:v>13528.62</c:v>
                </c:pt>
                <c:pt idx="3137">
                  <c:v>13349.68</c:v>
                </c:pt>
                <c:pt idx="3138">
                  <c:v>13086.07</c:v>
                </c:pt>
                <c:pt idx="3139">
                  <c:v>13117.15</c:v>
                </c:pt>
                <c:pt idx="3140">
                  <c:v>13077.5</c:v>
                </c:pt>
                <c:pt idx="3141">
                  <c:v>12843.06</c:v>
                </c:pt>
                <c:pt idx="3142">
                  <c:v>12915.34</c:v>
                </c:pt>
                <c:pt idx="3143">
                  <c:v>13261.26</c:v>
                </c:pt>
                <c:pt idx="3144">
                  <c:v>13225.53</c:v>
                </c:pt>
                <c:pt idx="3145">
                  <c:v>13271.15</c:v>
                </c:pt>
                <c:pt idx="3146">
                  <c:v>13219.79</c:v>
                </c:pt>
                <c:pt idx="3147">
                  <c:v>13138.3</c:v>
                </c:pt>
                <c:pt idx="3148">
                  <c:v>13325.28</c:v>
                </c:pt>
                <c:pt idx="3149">
                  <c:v>13490.23</c:v>
                </c:pt>
                <c:pt idx="3150">
                  <c:v>13410.39</c:v>
                </c:pt>
                <c:pt idx="3151">
                  <c:v>13304.22</c:v>
                </c:pt>
                <c:pt idx="3152">
                  <c:v>13193.53</c:v>
                </c:pt>
                <c:pt idx="3153">
                  <c:v>13247.42</c:v>
                </c:pt>
                <c:pt idx="3154">
                  <c:v>13397.5</c:v>
                </c:pt>
                <c:pt idx="3155">
                  <c:v>13279.83</c:v>
                </c:pt>
                <c:pt idx="3156">
                  <c:v>13268.6</c:v>
                </c:pt>
                <c:pt idx="3157">
                  <c:v>13334.3</c:v>
                </c:pt>
                <c:pt idx="3158">
                  <c:v>13337.76</c:v>
                </c:pt>
                <c:pt idx="3159">
                  <c:v>13319.3</c:v>
                </c:pt>
                <c:pt idx="3160">
                  <c:v>13160.28</c:v>
                </c:pt>
                <c:pt idx="3161">
                  <c:v>12927.9</c:v>
                </c:pt>
                <c:pt idx="3162">
                  <c:v>12811.98</c:v>
                </c:pt>
                <c:pt idx="3163">
                  <c:v>12751.49</c:v>
                </c:pt>
                <c:pt idx="3164">
                  <c:v>12844.84</c:v>
                </c:pt>
                <c:pt idx="3165">
                  <c:v>12724.23</c:v>
                </c:pt>
                <c:pt idx="3166">
                  <c:v>12689.18</c:v>
                </c:pt>
                <c:pt idx="3167">
                  <c:v>12762.63</c:v>
                </c:pt>
                <c:pt idx="3168">
                  <c:v>12517.17</c:v>
                </c:pt>
                <c:pt idx="3169">
                  <c:v>12600.24</c:v>
                </c:pt>
                <c:pt idx="3170">
                  <c:v>12891.74</c:v>
                </c:pt>
                <c:pt idx="3171">
                  <c:v>12923.64</c:v>
                </c:pt>
                <c:pt idx="3172">
                  <c:v>12825.27</c:v>
                </c:pt>
                <c:pt idx="3173">
                  <c:v>12909.45</c:v>
                </c:pt>
                <c:pt idx="3174">
                  <c:v>12969.99</c:v>
                </c:pt>
                <c:pt idx="3175">
                  <c:v>13001</c:v>
                </c:pt>
                <c:pt idx="3176">
                  <c:v>13555.17</c:v>
                </c:pt>
                <c:pt idx="3177">
                  <c:v>13986.61</c:v>
                </c:pt>
                <c:pt idx="3178">
                  <c:v>14065.34</c:v>
                </c:pt>
                <c:pt idx="3179">
                  <c:v>13909.1</c:v>
                </c:pt>
                <c:pt idx="3180">
                  <c:v>14466.58</c:v>
                </c:pt>
                <c:pt idx="3181">
                  <c:v>14549.37</c:v>
                </c:pt>
                <c:pt idx="3182">
                  <c:v>14545.85</c:v>
                </c:pt>
                <c:pt idx="3183">
                  <c:v>14554.09</c:v>
                </c:pt>
                <c:pt idx="3184">
                  <c:v>14544.2</c:v>
                </c:pt>
                <c:pt idx="3185">
                  <c:v>14591.74</c:v>
                </c:pt>
                <c:pt idx="3186">
                  <c:v>14545.45</c:v>
                </c:pt>
                <c:pt idx="3187">
                  <c:v>14538.47</c:v>
                </c:pt>
                <c:pt idx="3188">
                  <c:v>14820.08</c:v>
                </c:pt>
                <c:pt idx="3189">
                  <c:v>14661.32</c:v>
                </c:pt>
                <c:pt idx="3190">
                  <c:v>14471.27</c:v>
                </c:pt>
                <c:pt idx="3191">
                  <c:v>14578.13</c:v>
                </c:pt>
                <c:pt idx="3192">
                  <c:v>14381.22</c:v>
                </c:pt>
                <c:pt idx="3193">
                  <c:v>14559.29</c:v>
                </c:pt>
                <c:pt idx="3194">
                  <c:v>14504.68</c:v>
                </c:pt>
                <c:pt idx="3195">
                  <c:v>14572.66</c:v>
                </c:pt>
                <c:pt idx="3196">
                  <c:v>14453.2</c:v>
                </c:pt>
                <c:pt idx="3197">
                  <c:v>14466.26</c:v>
                </c:pt>
                <c:pt idx="3198">
                  <c:v>14756.74</c:v>
                </c:pt>
                <c:pt idx="3199">
                  <c:v>14635.56</c:v>
                </c:pt>
                <c:pt idx="3200">
                  <c:v>14783.55</c:v>
                </c:pt>
                <c:pt idx="3201">
                  <c:v>14746.31</c:v>
                </c:pt>
                <c:pt idx="3202">
                  <c:v>14792.64</c:v>
                </c:pt>
                <c:pt idx="3203">
                  <c:v>14658.42</c:v>
                </c:pt>
                <c:pt idx="3204">
                  <c:v>14611.3</c:v>
                </c:pt>
                <c:pt idx="3205">
                  <c:v>14268.53</c:v>
                </c:pt>
                <c:pt idx="3206">
                  <c:v>14352.3</c:v>
                </c:pt>
                <c:pt idx="3207">
                  <c:v>14411.19</c:v>
                </c:pt>
                <c:pt idx="3208">
                  <c:v>14596.39</c:v>
                </c:pt>
                <c:pt idx="3209">
                  <c:v>14615.13</c:v>
                </c:pt>
                <c:pt idx="3210">
                  <c:v>14696.52</c:v>
                </c:pt>
                <c:pt idx="3211">
                  <c:v>14857.57</c:v>
                </c:pt>
                <c:pt idx="3212">
                  <c:v>14791.37</c:v>
                </c:pt>
                <c:pt idx="3213">
                  <c:v>14615.72</c:v>
                </c:pt>
                <c:pt idx="3214">
                  <c:v>14753.55</c:v>
                </c:pt>
                <c:pt idx="3215">
                  <c:v>14689.93</c:v>
                </c:pt>
                <c:pt idx="3216">
                  <c:v>14674.01</c:v>
                </c:pt>
                <c:pt idx="3217">
                  <c:v>14437.27</c:v>
                </c:pt>
                <c:pt idx="3218">
                  <c:v>14400.88</c:v>
                </c:pt>
                <c:pt idx="3219">
                  <c:v>14415.34</c:v>
                </c:pt>
                <c:pt idx="3220">
                  <c:v>14602.67</c:v>
                </c:pt>
                <c:pt idx="3221">
                  <c:v>14657.4</c:v>
                </c:pt>
                <c:pt idx="3222">
                  <c:v>14615.97</c:v>
                </c:pt>
                <c:pt idx="3223">
                  <c:v>14560.75</c:v>
                </c:pt>
                <c:pt idx="3224">
                  <c:v>14847.24</c:v>
                </c:pt>
                <c:pt idx="3225">
                  <c:v>15274.44</c:v>
                </c:pt>
                <c:pt idx="3226">
                  <c:v>15485.94</c:v>
                </c:pt>
                <c:pt idx="3227">
                  <c:v>15415.93</c:v>
                </c:pt>
                <c:pt idx="3228">
                  <c:v>15534.68</c:v>
                </c:pt>
                <c:pt idx="3229">
                  <c:v>15642.28</c:v>
                </c:pt>
                <c:pt idx="3230">
                  <c:v>15828.14</c:v>
                </c:pt>
                <c:pt idx="3231">
                  <c:v>15746.84</c:v>
                </c:pt>
                <c:pt idx="3232">
                  <c:v>15769.68</c:v>
                </c:pt>
                <c:pt idx="3233">
                  <c:v>15722.49</c:v>
                </c:pt>
                <c:pt idx="3234">
                  <c:v>15667.85</c:v>
                </c:pt>
                <c:pt idx="3235">
                  <c:v>15626.41</c:v>
                </c:pt>
                <c:pt idx="3236">
                  <c:v>15824.53</c:v>
                </c:pt>
                <c:pt idx="3237">
                  <c:v>15827.98</c:v>
                </c:pt>
                <c:pt idx="3238">
                  <c:v>15891.28</c:v>
                </c:pt>
                <c:pt idx="3239">
                  <c:v>15933.43</c:v>
                </c:pt>
                <c:pt idx="3240">
                  <c:v>15903.22</c:v>
                </c:pt>
                <c:pt idx="3241">
                  <c:v>15684.86</c:v>
                </c:pt>
                <c:pt idx="3242">
                  <c:v>15688.26</c:v>
                </c:pt>
                <c:pt idx="3243">
                  <c:v>15894.24</c:v>
                </c:pt>
                <c:pt idx="3244">
                  <c:v>15869.08</c:v>
                </c:pt>
                <c:pt idx="3245">
                  <c:v>15867.11</c:v>
                </c:pt>
                <c:pt idx="3246">
                  <c:v>15887.59</c:v>
                </c:pt>
                <c:pt idx="3247">
                  <c:v>16116.77</c:v>
                </c:pt>
                <c:pt idx="3248">
                  <c:v>16285.77</c:v>
                </c:pt>
                <c:pt idx="3249">
                  <c:v>16274.68</c:v>
                </c:pt>
                <c:pt idx="3250">
                  <c:v>16286.38</c:v>
                </c:pt>
                <c:pt idx="3251">
                  <c:v>16186.25</c:v>
                </c:pt>
                <c:pt idx="3252">
                  <c:v>16207.62</c:v>
                </c:pt>
                <c:pt idx="3253">
                  <c:v>16198.08</c:v>
                </c:pt>
                <c:pt idx="3254">
                  <c:v>16305.35</c:v>
                </c:pt>
                <c:pt idx="3255">
                  <c:v>16070.53</c:v>
                </c:pt>
                <c:pt idx="3256">
                  <c:v>16249.99</c:v>
                </c:pt>
                <c:pt idx="3257">
                  <c:v>16373.03</c:v>
                </c:pt>
                <c:pt idx="3258">
                  <c:v>16096.78</c:v>
                </c:pt>
                <c:pt idx="3259">
                  <c:v>16110.97</c:v>
                </c:pt>
                <c:pt idx="3260">
                  <c:v>16149.67</c:v>
                </c:pt>
                <c:pt idx="3261">
                  <c:v>16113.18</c:v>
                </c:pt>
                <c:pt idx="3262">
                  <c:v>16015.1</c:v>
                </c:pt>
                <c:pt idx="3263">
                  <c:v>16092.64</c:v>
                </c:pt>
                <c:pt idx="3264">
                  <c:v>15998.6</c:v>
                </c:pt>
                <c:pt idx="3265">
                  <c:v>16166.51</c:v>
                </c:pt>
                <c:pt idx="3266">
                  <c:v>16278.73</c:v>
                </c:pt>
                <c:pt idx="3267">
                  <c:v>16204.15</c:v>
                </c:pt>
                <c:pt idx="3268">
                  <c:v>16261.11</c:v>
                </c:pt>
                <c:pt idx="3269">
                  <c:v>16186.12</c:v>
                </c:pt>
                <c:pt idx="3270">
                  <c:v>16055.71</c:v>
                </c:pt>
                <c:pt idx="3271">
                  <c:v>15982.02</c:v>
                </c:pt>
                <c:pt idx="3272">
                  <c:v>15879.35</c:v>
                </c:pt>
                <c:pt idx="3273">
                  <c:v>15815.59</c:v>
                </c:pt>
                <c:pt idx="3274">
                  <c:v>15728.48</c:v>
                </c:pt>
                <c:pt idx="3275">
                  <c:v>15640.42</c:v>
                </c:pt>
                <c:pt idx="3276">
                  <c:v>15707.72</c:v>
                </c:pt>
                <c:pt idx="3277">
                  <c:v>15799.76</c:v>
                </c:pt>
                <c:pt idx="3278">
                  <c:v>15774.08</c:v>
                </c:pt>
                <c:pt idx="3279">
                  <c:v>15680.07</c:v>
                </c:pt>
                <c:pt idx="3280">
                  <c:v>15712.26</c:v>
                </c:pt>
                <c:pt idx="3281">
                  <c:v>15725.83</c:v>
                </c:pt>
                <c:pt idx="3282">
                  <c:v>15810.4</c:v>
                </c:pt>
                <c:pt idx="3283">
                  <c:v>15746.81</c:v>
                </c:pt>
                <c:pt idx="3284">
                  <c:v>15354.26</c:v>
                </c:pt>
                <c:pt idx="3285">
                  <c:v>15371.39</c:v>
                </c:pt>
                <c:pt idx="3286">
                  <c:v>15331.11</c:v>
                </c:pt>
                <c:pt idx="3287">
                  <c:v>15085.97</c:v>
                </c:pt>
                <c:pt idx="3288">
                  <c:v>15195.05</c:v>
                </c:pt>
                <c:pt idx="3289">
                  <c:v>14630.67</c:v>
                </c:pt>
                <c:pt idx="3290">
                  <c:v>14697.81</c:v>
                </c:pt>
                <c:pt idx="3291">
                  <c:v>14743.04</c:v>
                </c:pt>
                <c:pt idx="3292">
                  <c:v>15018.74</c:v>
                </c:pt>
                <c:pt idx="3293">
                  <c:v>15125.9</c:v>
                </c:pt>
                <c:pt idx="3294">
                  <c:v>15245.7</c:v>
                </c:pt>
                <c:pt idx="3295">
                  <c:v>15534.79</c:v>
                </c:pt>
                <c:pt idx="3296">
                  <c:v>15494.26</c:v>
                </c:pt>
                <c:pt idx="3297">
                  <c:v>15352.98</c:v>
                </c:pt>
                <c:pt idx="3298">
                  <c:v>15000.21</c:v>
                </c:pt>
                <c:pt idx="3299">
                  <c:v>15310.04</c:v>
                </c:pt>
                <c:pt idx="3300">
                  <c:v>15049.95</c:v>
                </c:pt>
                <c:pt idx="3301">
                  <c:v>14946.75</c:v>
                </c:pt>
                <c:pt idx="3302">
                  <c:v>14657.03</c:v>
                </c:pt>
                <c:pt idx="3303">
                  <c:v>14334.54</c:v>
                </c:pt>
                <c:pt idx="3304">
                  <c:v>14313.51</c:v>
                </c:pt>
                <c:pt idx="3305">
                  <c:v>14269.83</c:v>
                </c:pt>
                <c:pt idx="3306">
                  <c:v>14169.99</c:v>
                </c:pt>
                <c:pt idx="3307">
                  <c:v>14218.11</c:v>
                </c:pt>
                <c:pt idx="3308">
                  <c:v>14470.83</c:v>
                </c:pt>
                <c:pt idx="3309">
                  <c:v>14551.97</c:v>
                </c:pt>
                <c:pt idx="3310">
                  <c:v>14676.57</c:v>
                </c:pt>
                <c:pt idx="3311">
                  <c:v>14448.25</c:v>
                </c:pt>
                <c:pt idx="3312">
                  <c:v>14170.78</c:v>
                </c:pt>
                <c:pt idx="3313">
                  <c:v>14135.96</c:v>
                </c:pt>
                <c:pt idx="3314">
                  <c:v>14026.04</c:v>
                </c:pt>
                <c:pt idx="3315">
                  <c:v>13919.74</c:v>
                </c:pt>
                <c:pt idx="3316">
                  <c:v>14165.65</c:v>
                </c:pt>
                <c:pt idx="3317">
                  <c:v>14400.3</c:v>
                </c:pt>
                <c:pt idx="3318">
                  <c:v>14532.26</c:v>
                </c:pt>
                <c:pt idx="3319">
                  <c:v>14680.19</c:v>
                </c:pt>
                <c:pt idx="3320">
                  <c:v>15120.06</c:v>
                </c:pt>
                <c:pt idx="3321">
                  <c:v>15259.43</c:v>
                </c:pt>
                <c:pt idx="3322">
                  <c:v>15650.75</c:v>
                </c:pt>
                <c:pt idx="3323">
                  <c:v>16017.47</c:v>
                </c:pt>
                <c:pt idx="3324">
                  <c:v>15975.71</c:v>
                </c:pt>
                <c:pt idx="3325">
                  <c:v>16209.32</c:v>
                </c:pt>
                <c:pt idx="3326">
                  <c:v>15962.65</c:v>
                </c:pt>
                <c:pt idx="3327">
                  <c:v>16059.42</c:v>
                </c:pt>
                <c:pt idx="3328">
                  <c:v>15998.82</c:v>
                </c:pt>
                <c:pt idx="3329">
                  <c:v>16187.79</c:v>
                </c:pt>
                <c:pt idx="3330">
                  <c:v>15784.9</c:v>
                </c:pt>
                <c:pt idx="3331">
                  <c:v>15788.49</c:v>
                </c:pt>
                <c:pt idx="3332">
                  <c:v>16087.86</c:v>
                </c:pt>
                <c:pt idx="3333">
                  <c:v>16102.58</c:v>
                </c:pt>
                <c:pt idx="3334">
                  <c:v>16043.04</c:v>
                </c:pt>
                <c:pt idx="3335">
                  <c:v>16241.76</c:v>
                </c:pt>
                <c:pt idx="3336">
                  <c:v>16277.23</c:v>
                </c:pt>
                <c:pt idx="3337">
                  <c:v>16008.09</c:v>
                </c:pt>
                <c:pt idx="3338">
                  <c:v>16026.86</c:v>
                </c:pt>
                <c:pt idx="3339">
                  <c:v>16656.43</c:v>
                </c:pt>
                <c:pt idx="3340">
                  <c:v>16862.21</c:v>
                </c:pt>
                <c:pt idx="3341">
                  <c:v>16961.09</c:v>
                </c:pt>
                <c:pt idx="3342">
                  <c:v>16788.37</c:v>
                </c:pt>
                <c:pt idx="3343">
                  <c:v>16641.95</c:v>
                </c:pt>
                <c:pt idx="3344">
                  <c:v>16567.77</c:v>
                </c:pt>
                <c:pt idx="3345">
                  <c:v>16098.44</c:v>
                </c:pt>
                <c:pt idx="3346">
                  <c:v>16267.68</c:v>
                </c:pt>
                <c:pt idx="3347">
                  <c:v>16512.54</c:v>
                </c:pt>
                <c:pt idx="3348">
                  <c:v>16526.52</c:v>
                </c:pt>
                <c:pt idx="3349">
                  <c:v>16402.98</c:v>
                </c:pt>
                <c:pt idx="3350">
                  <c:v>16404.37</c:v>
                </c:pt>
                <c:pt idx="3351">
                  <c:v>15981.31</c:v>
                </c:pt>
                <c:pt idx="3352">
                  <c:v>15887.1</c:v>
                </c:pt>
                <c:pt idx="3353">
                  <c:v>15724.4</c:v>
                </c:pt>
                <c:pt idx="3354">
                  <c:v>15742.67</c:v>
                </c:pt>
                <c:pt idx="3355">
                  <c:v>15882.32</c:v>
                </c:pt>
                <c:pt idx="3356">
                  <c:v>15668.55</c:v>
                </c:pt>
                <c:pt idx="3357">
                  <c:v>15483.49</c:v>
                </c:pt>
                <c:pt idx="3358">
                  <c:v>15142.04</c:v>
                </c:pt>
                <c:pt idx="3359">
                  <c:v>15134.81</c:v>
                </c:pt>
                <c:pt idx="3360">
                  <c:v>15018.86</c:v>
                </c:pt>
                <c:pt idx="3361">
                  <c:v>15322.31</c:v>
                </c:pt>
                <c:pt idx="3362">
                  <c:v>15387.66</c:v>
                </c:pt>
                <c:pt idx="3363">
                  <c:v>15194.74</c:v>
                </c:pt>
                <c:pt idx="3364">
                  <c:v>15235.46</c:v>
                </c:pt>
                <c:pt idx="3365">
                  <c:v>14632.67</c:v>
                </c:pt>
                <c:pt idx="3366">
                  <c:v>14587.34</c:v>
                </c:pt>
                <c:pt idx="3367">
                  <c:v>14379.15</c:v>
                </c:pt>
                <c:pt idx="3368">
                  <c:v>14382.71</c:v>
                </c:pt>
                <c:pt idx="3369">
                  <c:v>14235.41</c:v>
                </c:pt>
                <c:pt idx="3370">
                  <c:v>14453.03</c:v>
                </c:pt>
                <c:pt idx="3371">
                  <c:v>14943.79</c:v>
                </c:pt>
                <c:pt idx="3372">
                  <c:v>15069.41</c:v>
                </c:pt>
                <c:pt idx="3373">
                  <c:v>14939.9</c:v>
                </c:pt>
                <c:pt idx="3374">
                  <c:v>14610.05</c:v>
                </c:pt>
                <c:pt idx="3375">
                  <c:v>14645.87</c:v>
                </c:pt>
                <c:pt idx="3376">
                  <c:v>14729.23</c:v>
                </c:pt>
                <c:pt idx="3377">
                  <c:v>14534.69</c:v>
                </c:pt>
                <c:pt idx="3378">
                  <c:v>14739.71</c:v>
                </c:pt>
                <c:pt idx="3379">
                  <c:v>14639.26</c:v>
                </c:pt>
                <c:pt idx="3380">
                  <c:v>15013.89</c:v>
                </c:pt>
                <c:pt idx="3381">
                  <c:v>15100.83</c:v>
                </c:pt>
                <c:pt idx="3382">
                  <c:v>15187.74</c:v>
                </c:pt>
                <c:pt idx="3383">
                  <c:v>14461.08</c:v>
                </c:pt>
                <c:pt idx="3384">
                  <c:v>14133.18</c:v>
                </c:pt>
                <c:pt idx="3385">
                  <c:v>14411.56</c:v>
                </c:pt>
                <c:pt idx="3386">
                  <c:v>14136.14</c:v>
                </c:pt>
                <c:pt idx="3387">
                  <c:v>14281.79</c:v>
                </c:pt>
                <c:pt idx="3388">
                  <c:v>14478.56</c:v>
                </c:pt>
                <c:pt idx="3389">
                  <c:v>13809.3</c:v>
                </c:pt>
                <c:pt idx="3390">
                  <c:v>13672.55</c:v>
                </c:pt>
                <c:pt idx="3391">
                  <c:v>13480.96</c:v>
                </c:pt>
                <c:pt idx="3392">
                  <c:v>13307.99</c:v>
                </c:pt>
                <c:pt idx="3393">
                  <c:v>13151.54</c:v>
                </c:pt>
                <c:pt idx="3394">
                  <c:v>12901.89</c:v>
                </c:pt>
                <c:pt idx="3395">
                  <c:v>13065.76</c:v>
                </c:pt>
                <c:pt idx="3396">
                  <c:v>12878.78</c:v>
                </c:pt>
                <c:pt idx="3397">
                  <c:v>13003.84</c:v>
                </c:pt>
                <c:pt idx="3398">
                  <c:v>12499.15</c:v>
                </c:pt>
                <c:pt idx="3399">
                  <c:v>12568.9</c:v>
                </c:pt>
                <c:pt idx="3400">
                  <c:v>12645.09</c:v>
                </c:pt>
                <c:pt idx="3401">
                  <c:v>12509.85</c:v>
                </c:pt>
                <c:pt idx="3402">
                  <c:v>12863.14</c:v>
                </c:pt>
                <c:pt idx="3403">
                  <c:v>12915.62</c:v>
                </c:pt>
                <c:pt idx="3404">
                  <c:v>12174.22</c:v>
                </c:pt>
                <c:pt idx="3405">
                  <c:v>11780.21</c:v>
                </c:pt>
                <c:pt idx="3406">
                  <c:v>11875.5</c:v>
                </c:pt>
                <c:pt idx="3407">
                  <c:v>11934.03</c:v>
                </c:pt>
                <c:pt idx="3408">
                  <c:v>11939.81</c:v>
                </c:pt>
                <c:pt idx="3409">
                  <c:v>12198.99</c:v>
                </c:pt>
                <c:pt idx="3410">
                  <c:v>12074.64</c:v>
                </c:pt>
                <c:pt idx="3411">
                  <c:v>11426.65</c:v>
                </c:pt>
                <c:pt idx="3412">
                  <c:v>11285.4</c:v>
                </c:pt>
                <c:pt idx="3413">
                  <c:v>11470.55</c:v>
                </c:pt>
                <c:pt idx="3414">
                  <c:v>11656.86</c:v>
                </c:pt>
                <c:pt idx="3415">
                  <c:v>11773.12</c:v>
                </c:pt>
                <c:pt idx="3416">
                  <c:v>11160.92</c:v>
                </c:pt>
                <c:pt idx="3417">
                  <c:v>11394.78</c:v>
                </c:pt>
                <c:pt idx="3418">
                  <c:v>12472.49</c:v>
                </c:pt>
                <c:pt idx="3419">
                  <c:v>12831.91</c:v>
                </c:pt>
                <c:pt idx="3420">
                  <c:v>13124.13</c:v>
                </c:pt>
                <c:pt idx="3421">
                  <c:v>13357.04</c:v>
                </c:pt>
                <c:pt idx="3422">
                  <c:v>13085.87</c:v>
                </c:pt>
                <c:pt idx="3423">
                  <c:v>13114.06</c:v>
                </c:pt>
                <c:pt idx="3424">
                  <c:v>13356.19</c:v>
                </c:pt>
                <c:pt idx="3425">
                  <c:v>13241.79</c:v>
                </c:pt>
                <c:pt idx="3426">
                  <c:v>13458.52</c:v>
                </c:pt>
                <c:pt idx="3427">
                  <c:v>14361.27</c:v>
                </c:pt>
                <c:pt idx="3428">
                  <c:v>13766.3</c:v>
                </c:pt>
                <c:pt idx="3429">
                  <c:v>13154.31</c:v>
                </c:pt>
                <c:pt idx="3430">
                  <c:v>13108.22</c:v>
                </c:pt>
                <c:pt idx="3431">
                  <c:v>12986.83</c:v>
                </c:pt>
                <c:pt idx="3432">
                  <c:v>13008.2</c:v>
                </c:pt>
                <c:pt idx="3433">
                  <c:v>12752.44</c:v>
                </c:pt>
                <c:pt idx="3434">
                  <c:v>12389.25</c:v>
                </c:pt>
                <c:pt idx="3435">
                  <c:v>12731.31</c:v>
                </c:pt>
                <c:pt idx="3436">
                  <c:v>13168.81</c:v>
                </c:pt>
                <c:pt idx="3437">
                  <c:v>13135.6</c:v>
                </c:pt>
                <c:pt idx="3438">
                  <c:v>12987.35</c:v>
                </c:pt>
                <c:pt idx="3439">
                  <c:v>13063.83</c:v>
                </c:pt>
                <c:pt idx="3440">
                  <c:v>13313.1</c:v>
                </c:pt>
                <c:pt idx="3441">
                  <c:v>13253.85</c:v>
                </c:pt>
                <c:pt idx="3442">
                  <c:v>13683.04</c:v>
                </c:pt>
                <c:pt idx="3443">
                  <c:v>13738.57</c:v>
                </c:pt>
                <c:pt idx="3444">
                  <c:v>13383.05</c:v>
                </c:pt>
                <c:pt idx="3445">
                  <c:v>13315.12</c:v>
                </c:pt>
                <c:pt idx="3446">
                  <c:v>13841.19</c:v>
                </c:pt>
                <c:pt idx="3447">
                  <c:v>13908.97</c:v>
                </c:pt>
                <c:pt idx="3448">
                  <c:v>13923.86</c:v>
                </c:pt>
                <c:pt idx="3449">
                  <c:v>14016.05</c:v>
                </c:pt>
                <c:pt idx="3450">
                  <c:v>14044.11</c:v>
                </c:pt>
                <c:pt idx="3451">
                  <c:v>14036.41</c:v>
                </c:pt>
                <c:pt idx="3452">
                  <c:v>13877.61</c:v>
                </c:pt>
                <c:pt idx="3453">
                  <c:v>14481.04</c:v>
                </c:pt>
                <c:pt idx="3454">
                  <c:v>14490.98</c:v>
                </c:pt>
                <c:pt idx="3455">
                  <c:v>14779.24</c:v>
                </c:pt>
                <c:pt idx="3456">
                  <c:v>14979.6</c:v>
                </c:pt>
                <c:pt idx="3457">
                  <c:v>14960.73</c:v>
                </c:pt>
                <c:pt idx="3458">
                  <c:v>14812.43</c:v>
                </c:pt>
                <c:pt idx="3459">
                  <c:v>14546.6</c:v>
                </c:pt>
                <c:pt idx="3460">
                  <c:v>14240.46</c:v>
                </c:pt>
                <c:pt idx="3461">
                  <c:v>14057.89</c:v>
                </c:pt>
                <c:pt idx="3462">
                  <c:v>13858.6</c:v>
                </c:pt>
                <c:pt idx="3463">
                  <c:v>13632.69</c:v>
                </c:pt>
                <c:pt idx="3464">
                  <c:v>13555.79</c:v>
                </c:pt>
                <c:pt idx="3465">
                  <c:v>13926.59</c:v>
                </c:pt>
                <c:pt idx="3466">
                  <c:v>14353.1</c:v>
                </c:pt>
                <c:pt idx="3467">
                  <c:v>14411.74</c:v>
                </c:pt>
                <c:pt idx="3468">
                  <c:v>14127.48</c:v>
                </c:pt>
                <c:pt idx="3469">
                  <c:v>13792.19</c:v>
                </c:pt>
                <c:pt idx="3470">
                  <c:v>13754.12</c:v>
                </c:pt>
                <c:pt idx="3471">
                  <c:v>14277.21</c:v>
                </c:pt>
                <c:pt idx="3472">
                  <c:v>14053</c:v>
                </c:pt>
                <c:pt idx="3473">
                  <c:v>14040.05</c:v>
                </c:pt>
                <c:pt idx="3474">
                  <c:v>14049.65</c:v>
                </c:pt>
                <c:pt idx="3475">
                  <c:v>14368.09</c:v>
                </c:pt>
                <c:pt idx="3476">
                  <c:v>14536.06</c:v>
                </c:pt>
                <c:pt idx="3477">
                  <c:v>14441.98</c:v>
                </c:pt>
                <c:pt idx="3478">
                  <c:v>14371.67</c:v>
                </c:pt>
                <c:pt idx="3479">
                  <c:v>15026.53</c:v>
                </c:pt>
                <c:pt idx="3480">
                  <c:v>15097.49</c:v>
                </c:pt>
                <c:pt idx="3481">
                  <c:v>15542.84</c:v>
                </c:pt>
                <c:pt idx="3482">
                  <c:v>15256.28</c:v>
                </c:pt>
                <c:pt idx="3483">
                  <c:v>15180.12</c:v>
                </c:pt>
                <c:pt idx="3484">
                  <c:v>14988.37</c:v>
                </c:pt>
                <c:pt idx="3485">
                  <c:v>14642.41</c:v>
                </c:pt>
                <c:pt idx="3486">
                  <c:v>14650.22</c:v>
                </c:pt>
                <c:pt idx="3487">
                  <c:v>14438.57</c:v>
                </c:pt>
                <c:pt idx="3488">
                  <c:v>14630.83</c:v>
                </c:pt>
                <c:pt idx="3489">
                  <c:v>14282.39</c:v>
                </c:pt>
                <c:pt idx="3490">
                  <c:v>14546.36</c:v>
                </c:pt>
                <c:pt idx="3491">
                  <c:v>14657.32</c:v>
                </c:pt>
                <c:pt idx="3492">
                  <c:v>14595.72</c:v>
                </c:pt>
                <c:pt idx="3493">
                  <c:v>14666.71</c:v>
                </c:pt>
                <c:pt idx="3494">
                  <c:v>14761.94</c:v>
                </c:pt>
                <c:pt idx="3495">
                  <c:v>14654.14</c:v>
                </c:pt>
                <c:pt idx="3496">
                  <c:v>14666.04</c:v>
                </c:pt>
                <c:pt idx="3497">
                  <c:v>14666.48</c:v>
                </c:pt>
                <c:pt idx="3498">
                  <c:v>14405.77</c:v>
                </c:pt>
                <c:pt idx="3499">
                  <c:v>14403.75</c:v>
                </c:pt>
                <c:pt idx="3500">
                  <c:v>14232.95</c:v>
                </c:pt>
                <c:pt idx="3501">
                  <c:v>14217.08</c:v>
                </c:pt>
                <c:pt idx="3502">
                  <c:v>14238.94</c:v>
                </c:pt>
                <c:pt idx="3503">
                  <c:v>14131.72</c:v>
                </c:pt>
                <c:pt idx="3504">
                  <c:v>13918.95</c:v>
                </c:pt>
                <c:pt idx="3505">
                  <c:v>14197.6</c:v>
                </c:pt>
                <c:pt idx="3506">
                  <c:v>14103.94</c:v>
                </c:pt>
                <c:pt idx="3507">
                  <c:v>14331.28</c:v>
                </c:pt>
                <c:pt idx="3508">
                  <c:v>14288.97</c:v>
                </c:pt>
                <c:pt idx="3509">
                  <c:v>14055.6</c:v>
                </c:pt>
                <c:pt idx="3510">
                  <c:v>14186.84</c:v>
                </c:pt>
                <c:pt idx="3511">
                  <c:v>14398.18</c:v>
                </c:pt>
                <c:pt idx="3512">
                  <c:v>14444.4</c:v>
                </c:pt>
                <c:pt idx="3513">
                  <c:v>14436.52</c:v>
                </c:pt>
                <c:pt idx="3514">
                  <c:v>14159.8</c:v>
                </c:pt>
                <c:pt idx="3515">
                  <c:v>13589.96</c:v>
                </c:pt>
                <c:pt idx="3516">
                  <c:v>13547.69</c:v>
                </c:pt>
                <c:pt idx="3517">
                  <c:v>13457.6</c:v>
                </c:pt>
                <c:pt idx="3518">
                  <c:v>13090.68</c:v>
                </c:pt>
                <c:pt idx="3519">
                  <c:v>13199.71</c:v>
                </c:pt>
                <c:pt idx="3520">
                  <c:v>13024.85</c:v>
                </c:pt>
                <c:pt idx="3521">
                  <c:v>13139.69</c:v>
                </c:pt>
                <c:pt idx="3522">
                  <c:v>13191.89</c:v>
                </c:pt>
                <c:pt idx="3523">
                  <c:v>13157.76</c:v>
                </c:pt>
                <c:pt idx="3524">
                  <c:v>13232.55</c:v>
                </c:pt>
                <c:pt idx="3525">
                  <c:v>13168.98</c:v>
                </c:pt>
                <c:pt idx="3526">
                  <c:v>13213.66</c:v>
                </c:pt>
                <c:pt idx="3527">
                  <c:v>13346.92</c:v>
                </c:pt>
                <c:pt idx="3528">
                  <c:v>13072.1</c:v>
                </c:pt>
                <c:pt idx="3529">
                  <c:v>13159.87</c:v>
                </c:pt>
                <c:pt idx="3530">
                  <c:v>13318.24</c:v>
                </c:pt>
                <c:pt idx="3531">
                  <c:v>13638.93</c:v>
                </c:pt>
                <c:pt idx="3532">
                  <c:v>13683.29</c:v>
                </c:pt>
                <c:pt idx="3533">
                  <c:v>13449.47</c:v>
                </c:pt>
                <c:pt idx="3534">
                  <c:v>13612.07</c:v>
                </c:pt>
                <c:pt idx="3535">
                  <c:v>13778.59</c:v>
                </c:pt>
                <c:pt idx="3536">
                  <c:v>13756.98</c:v>
                </c:pt>
                <c:pt idx="3537">
                  <c:v>13839.09</c:v>
                </c:pt>
                <c:pt idx="3538">
                  <c:v>13883.31</c:v>
                </c:pt>
                <c:pt idx="3539">
                  <c:v>13737.94</c:v>
                </c:pt>
                <c:pt idx="3540">
                  <c:v>14095.31</c:v>
                </c:pt>
                <c:pt idx="3541">
                  <c:v>14314.2</c:v>
                </c:pt>
                <c:pt idx="3542">
                  <c:v>14545.79</c:v>
                </c:pt>
                <c:pt idx="3543">
                  <c:v>15327.86</c:v>
                </c:pt>
                <c:pt idx="3544">
                  <c:v>15615.95</c:v>
                </c:pt>
                <c:pt idx="3545">
                  <c:v>15544.26</c:v>
                </c:pt>
                <c:pt idx="3546">
                  <c:v>15519.65</c:v>
                </c:pt>
                <c:pt idx="3547">
                  <c:v>15671.11</c:v>
                </c:pt>
                <c:pt idx="3548">
                  <c:v>15560.62</c:v>
                </c:pt>
                <c:pt idx="3549">
                  <c:v>15636.82</c:v>
                </c:pt>
                <c:pt idx="3550">
                  <c:v>15729.35</c:v>
                </c:pt>
                <c:pt idx="3551">
                  <c:v>15510.8</c:v>
                </c:pt>
                <c:pt idx="3552">
                  <c:v>15607.75</c:v>
                </c:pt>
                <c:pt idx="3553">
                  <c:v>15586.37</c:v>
                </c:pt>
                <c:pt idx="3554">
                  <c:v>16015.37</c:v>
                </c:pt>
                <c:pt idx="3555">
                  <c:v>16069.38</c:v>
                </c:pt>
                <c:pt idx="3556">
                  <c:v>16157.58</c:v>
                </c:pt>
                <c:pt idx="3557">
                  <c:v>16269.37</c:v>
                </c:pt>
                <c:pt idx="3558">
                  <c:v>16462.650000000001</c:v>
                </c:pt>
                <c:pt idx="3559">
                  <c:v>16446.34</c:v>
                </c:pt>
                <c:pt idx="3560">
                  <c:v>16248.14</c:v>
                </c:pt>
                <c:pt idx="3561">
                  <c:v>16411.82</c:v>
                </c:pt>
                <c:pt idx="3562">
                  <c:v>16216.31</c:v>
                </c:pt>
                <c:pt idx="3563">
                  <c:v>16200.62</c:v>
                </c:pt>
                <c:pt idx="3564">
                  <c:v>16142.24</c:v>
                </c:pt>
                <c:pt idx="3565">
                  <c:v>16698.46</c:v>
                </c:pt>
                <c:pt idx="3566">
                  <c:v>16713.97</c:v>
                </c:pt>
                <c:pt idx="3567">
                  <c:v>16573</c:v>
                </c:pt>
                <c:pt idx="3568">
                  <c:v>16237.07</c:v>
                </c:pt>
                <c:pt idx="3569">
                  <c:v>16215.4</c:v>
                </c:pt>
                <c:pt idx="3570">
                  <c:v>16504.650000000001</c:v>
                </c:pt>
                <c:pt idx="3571">
                  <c:v>16725.689999999999</c:v>
                </c:pt>
                <c:pt idx="3572">
                  <c:v>16762.64</c:v>
                </c:pt>
                <c:pt idx="3573">
                  <c:v>16936.84</c:v>
                </c:pt>
                <c:pt idx="3574">
                  <c:v>16823.82</c:v>
                </c:pt>
                <c:pt idx="3575">
                  <c:v>16884.509999999998</c:v>
                </c:pt>
                <c:pt idx="3576">
                  <c:v>16663.84</c:v>
                </c:pt>
                <c:pt idx="3577">
                  <c:v>16593.18</c:v>
                </c:pt>
                <c:pt idx="3578">
                  <c:v>16575.34</c:v>
                </c:pt>
                <c:pt idx="3579">
                  <c:v>16625.25</c:v>
                </c:pt>
                <c:pt idx="3580">
                  <c:v>16735.48</c:v>
                </c:pt>
                <c:pt idx="3581">
                  <c:v>16699.52</c:v>
                </c:pt>
                <c:pt idx="3582">
                  <c:v>16827.53</c:v>
                </c:pt>
                <c:pt idx="3583">
                  <c:v>17747.96</c:v>
                </c:pt>
                <c:pt idx="3584">
                  <c:v>18179.73</c:v>
                </c:pt>
                <c:pt idx="3585">
                  <c:v>18283.68</c:v>
                </c:pt>
                <c:pt idx="3586">
                  <c:v>18337.310000000001</c:v>
                </c:pt>
                <c:pt idx="3587">
                  <c:v>18375.3</c:v>
                </c:pt>
                <c:pt idx="3588">
                  <c:v>19170.96</c:v>
                </c:pt>
                <c:pt idx="3589">
                  <c:v>19647.45</c:v>
                </c:pt>
                <c:pt idx="3590">
                  <c:v>19504.240000000002</c:v>
                </c:pt>
                <c:pt idx="3591">
                  <c:v>19298.88</c:v>
                </c:pt>
                <c:pt idx="3592">
                  <c:v>19432.41</c:v>
                </c:pt>
                <c:pt idx="3593">
                  <c:v>19729.21</c:v>
                </c:pt>
                <c:pt idx="3594">
                  <c:v>19587.75</c:v>
                </c:pt>
                <c:pt idx="3595">
                  <c:v>19469.099999999999</c:v>
                </c:pt>
                <c:pt idx="3596">
                  <c:v>19584.46</c:v>
                </c:pt>
                <c:pt idx="3597">
                  <c:v>19417.11</c:v>
                </c:pt>
                <c:pt idx="3598">
                  <c:v>19111.09</c:v>
                </c:pt>
                <c:pt idx="3599">
                  <c:v>19749.07</c:v>
                </c:pt>
                <c:pt idx="3600">
                  <c:v>19710.61</c:v>
                </c:pt>
                <c:pt idx="3601">
                  <c:v>19808.7</c:v>
                </c:pt>
                <c:pt idx="3602">
                  <c:v>19843.29</c:v>
                </c:pt>
                <c:pt idx="3603">
                  <c:v>20182.18</c:v>
                </c:pt>
                <c:pt idx="3604">
                  <c:v>20213.650000000001</c:v>
                </c:pt>
                <c:pt idx="3605">
                  <c:v>20032.37</c:v>
                </c:pt>
                <c:pt idx="3606">
                  <c:v>20061.900000000001</c:v>
                </c:pt>
                <c:pt idx="3607">
                  <c:v>20102.63</c:v>
                </c:pt>
                <c:pt idx="3608">
                  <c:v>19637.349999999999</c:v>
                </c:pt>
                <c:pt idx="3609">
                  <c:v>19541.27</c:v>
                </c:pt>
                <c:pt idx="3610">
                  <c:v>19987.5</c:v>
                </c:pt>
                <c:pt idx="3611">
                  <c:v>19788.87</c:v>
                </c:pt>
                <c:pt idx="3612">
                  <c:v>19589.93</c:v>
                </c:pt>
                <c:pt idx="3613">
                  <c:v>19499.21</c:v>
                </c:pt>
                <c:pt idx="3614">
                  <c:v>19601.580000000002</c:v>
                </c:pt>
                <c:pt idx="3615">
                  <c:v>19904.689999999999</c:v>
                </c:pt>
                <c:pt idx="3616">
                  <c:v>19811.509999999998</c:v>
                </c:pt>
                <c:pt idx="3617">
                  <c:v>19567.27</c:v>
                </c:pt>
                <c:pt idx="3618">
                  <c:v>19492.36</c:v>
                </c:pt>
                <c:pt idx="3619">
                  <c:v>19816.810000000001</c:v>
                </c:pt>
                <c:pt idx="3620">
                  <c:v>19920.11</c:v>
                </c:pt>
                <c:pt idx="3621">
                  <c:v>20139.79</c:v>
                </c:pt>
                <c:pt idx="3622">
                  <c:v>20091.16</c:v>
                </c:pt>
                <c:pt idx="3623">
                  <c:v>20232.21</c:v>
                </c:pt>
                <c:pt idx="3624">
                  <c:v>19986.97</c:v>
                </c:pt>
                <c:pt idx="3625">
                  <c:v>19505.62</c:v>
                </c:pt>
                <c:pt idx="3626">
                  <c:v>19419.27</c:v>
                </c:pt>
                <c:pt idx="3627">
                  <c:v>19277.009999999998</c:v>
                </c:pt>
                <c:pt idx="3628">
                  <c:v>18789.95</c:v>
                </c:pt>
                <c:pt idx="3629">
                  <c:v>18845.25</c:v>
                </c:pt>
                <c:pt idx="3630">
                  <c:v>19368.29</c:v>
                </c:pt>
                <c:pt idx="3631">
                  <c:v>19854.16</c:v>
                </c:pt>
                <c:pt idx="3632">
                  <c:v>19858.84</c:v>
                </c:pt>
                <c:pt idx="3633">
                  <c:v>20015.27</c:v>
                </c:pt>
                <c:pt idx="3634">
                  <c:v>20010.86</c:v>
                </c:pt>
                <c:pt idx="3635">
                  <c:v>20064.7</c:v>
                </c:pt>
                <c:pt idx="3636">
                  <c:v>20111.099999999999</c:v>
                </c:pt>
                <c:pt idx="3637">
                  <c:v>20203.849999999999</c:v>
                </c:pt>
                <c:pt idx="3638">
                  <c:v>19927.990000000002</c:v>
                </c:pt>
                <c:pt idx="3639">
                  <c:v>19784.82</c:v>
                </c:pt>
                <c:pt idx="3640">
                  <c:v>20097.29</c:v>
                </c:pt>
                <c:pt idx="3641">
                  <c:v>19856.93</c:v>
                </c:pt>
                <c:pt idx="3642">
                  <c:v>19675.11</c:v>
                </c:pt>
                <c:pt idx="3643">
                  <c:v>19824.07</c:v>
                </c:pt>
                <c:pt idx="3644">
                  <c:v>19890.32</c:v>
                </c:pt>
                <c:pt idx="3645">
                  <c:v>19520.12</c:v>
                </c:pt>
                <c:pt idx="3646">
                  <c:v>19491.78</c:v>
                </c:pt>
                <c:pt idx="3647">
                  <c:v>19204.259999999998</c:v>
                </c:pt>
                <c:pt idx="3648">
                  <c:v>19309.63</c:v>
                </c:pt>
                <c:pt idx="3649">
                  <c:v>19582.650000000001</c:v>
                </c:pt>
                <c:pt idx="3650">
                  <c:v>19393.04</c:v>
                </c:pt>
                <c:pt idx="3651">
                  <c:v>19625.48</c:v>
                </c:pt>
                <c:pt idx="3652">
                  <c:v>20080.86</c:v>
                </c:pt>
                <c:pt idx="3653">
                  <c:v>20191.23</c:v>
                </c:pt>
                <c:pt idx="3654">
                  <c:v>20135.41</c:v>
                </c:pt>
                <c:pt idx="3655">
                  <c:v>20370.14</c:v>
                </c:pt>
                <c:pt idx="3656">
                  <c:v>20574.29</c:v>
                </c:pt>
                <c:pt idx="3657">
                  <c:v>20379.009999999998</c:v>
                </c:pt>
                <c:pt idx="3658">
                  <c:v>20320.580000000002</c:v>
                </c:pt>
                <c:pt idx="3659">
                  <c:v>20442.28</c:v>
                </c:pt>
                <c:pt idx="3660">
                  <c:v>20471.87</c:v>
                </c:pt>
                <c:pt idx="3661">
                  <c:v>20826.16</c:v>
                </c:pt>
                <c:pt idx="3662">
                  <c:v>20979.31</c:v>
                </c:pt>
                <c:pt idx="3663">
                  <c:v>20952.580000000002</c:v>
                </c:pt>
                <c:pt idx="3664">
                  <c:v>20853.150000000001</c:v>
                </c:pt>
                <c:pt idx="3665">
                  <c:v>20786.759999999998</c:v>
                </c:pt>
                <c:pt idx="3666">
                  <c:v>21078.3</c:v>
                </c:pt>
                <c:pt idx="3667">
                  <c:v>21013.39</c:v>
                </c:pt>
                <c:pt idx="3668">
                  <c:v>21006.880000000001</c:v>
                </c:pt>
                <c:pt idx="3669">
                  <c:v>21075.03</c:v>
                </c:pt>
                <c:pt idx="3670">
                  <c:v>21140.04</c:v>
                </c:pt>
                <c:pt idx="3671">
                  <c:v>21027.4</c:v>
                </c:pt>
                <c:pt idx="3672">
                  <c:v>20606.7</c:v>
                </c:pt>
                <c:pt idx="3673">
                  <c:v>20599.560000000001</c:v>
                </c:pt>
                <c:pt idx="3674">
                  <c:v>21013.49</c:v>
                </c:pt>
                <c:pt idx="3675">
                  <c:v>21007.35</c:v>
                </c:pt>
                <c:pt idx="3676">
                  <c:v>21062.52</c:v>
                </c:pt>
                <c:pt idx="3677">
                  <c:v>20683.150000000001</c:v>
                </c:pt>
                <c:pt idx="3678">
                  <c:v>20471.75</c:v>
                </c:pt>
                <c:pt idx="3679">
                  <c:v>19897.849999999999</c:v>
                </c:pt>
                <c:pt idx="3680">
                  <c:v>20298.68</c:v>
                </c:pt>
                <c:pt idx="3681">
                  <c:v>20124.8</c:v>
                </c:pt>
                <c:pt idx="3682">
                  <c:v>20019.080000000002</c:v>
                </c:pt>
                <c:pt idx="3683">
                  <c:v>19920.169999999998</c:v>
                </c:pt>
                <c:pt idx="3684">
                  <c:v>19743.32</c:v>
                </c:pt>
                <c:pt idx="3685">
                  <c:v>19956.310000000001</c:v>
                </c:pt>
                <c:pt idx="3686">
                  <c:v>20472.900000000001</c:v>
                </c:pt>
                <c:pt idx="3687">
                  <c:v>20099.12</c:v>
                </c:pt>
                <c:pt idx="3688">
                  <c:v>20390.05</c:v>
                </c:pt>
                <c:pt idx="3689">
                  <c:v>20486.349999999999</c:v>
                </c:pt>
                <c:pt idx="3690">
                  <c:v>20213.27</c:v>
                </c:pt>
                <c:pt idx="3691">
                  <c:v>20718.16</c:v>
                </c:pt>
                <c:pt idx="3692">
                  <c:v>21091.23</c:v>
                </c:pt>
                <c:pt idx="3693">
                  <c:v>21365.16</c:v>
                </c:pt>
                <c:pt idx="3694">
                  <c:v>21387.88</c:v>
                </c:pt>
                <c:pt idx="3695">
                  <c:v>21420.82</c:v>
                </c:pt>
                <c:pt idx="3696">
                  <c:v>21533.42</c:v>
                </c:pt>
                <c:pt idx="3697">
                  <c:v>21676.97</c:v>
                </c:pt>
                <c:pt idx="3698">
                  <c:v>21634.13</c:v>
                </c:pt>
                <c:pt idx="3699">
                  <c:v>21798.02</c:v>
                </c:pt>
                <c:pt idx="3700">
                  <c:v>22168.65</c:v>
                </c:pt>
                <c:pt idx="3701">
                  <c:v>22284.48</c:v>
                </c:pt>
                <c:pt idx="3702">
                  <c:v>22569.14</c:v>
                </c:pt>
                <c:pt idx="3703">
                  <c:v>22561.48</c:v>
                </c:pt>
                <c:pt idx="3704">
                  <c:v>22451.39</c:v>
                </c:pt>
                <c:pt idx="3705">
                  <c:v>22617.59</c:v>
                </c:pt>
                <c:pt idx="3706">
                  <c:v>22873.61</c:v>
                </c:pt>
                <c:pt idx="3707">
                  <c:v>22699.279999999999</c:v>
                </c:pt>
                <c:pt idx="3708">
                  <c:v>22860.29</c:v>
                </c:pt>
                <c:pt idx="3709">
                  <c:v>22942.97</c:v>
                </c:pt>
                <c:pt idx="3710">
                  <c:v>23023.8</c:v>
                </c:pt>
                <c:pt idx="3711">
                  <c:v>22871.8</c:v>
                </c:pt>
                <c:pt idx="3712">
                  <c:v>22949.01</c:v>
                </c:pt>
                <c:pt idx="3713">
                  <c:v>23483.91</c:v>
                </c:pt>
                <c:pt idx="3714">
                  <c:v>23777.41</c:v>
                </c:pt>
                <c:pt idx="3715">
                  <c:v>23458.880000000001</c:v>
                </c:pt>
                <c:pt idx="3716">
                  <c:v>23379.41</c:v>
                </c:pt>
                <c:pt idx="3717">
                  <c:v>23439.919999999998</c:v>
                </c:pt>
                <c:pt idx="3718">
                  <c:v>24078.080000000002</c:v>
                </c:pt>
                <c:pt idx="3719">
                  <c:v>24093.85</c:v>
                </c:pt>
                <c:pt idx="3720">
                  <c:v>24133.61</c:v>
                </c:pt>
                <c:pt idx="3721">
                  <c:v>24250.65</c:v>
                </c:pt>
                <c:pt idx="3722">
                  <c:v>24428.83</c:v>
                </c:pt>
                <c:pt idx="3723">
                  <c:v>24394.880000000001</c:v>
                </c:pt>
                <c:pt idx="3724">
                  <c:v>24074.07</c:v>
                </c:pt>
                <c:pt idx="3725">
                  <c:v>23788.68</c:v>
                </c:pt>
                <c:pt idx="3726">
                  <c:v>24012.78</c:v>
                </c:pt>
                <c:pt idx="3727">
                  <c:v>23937.42</c:v>
                </c:pt>
                <c:pt idx="3728">
                  <c:v>23800.53</c:v>
                </c:pt>
                <c:pt idx="3729">
                  <c:v>23895.37</c:v>
                </c:pt>
                <c:pt idx="3730">
                  <c:v>23190.28</c:v>
                </c:pt>
                <c:pt idx="3731">
                  <c:v>23236.09</c:v>
                </c:pt>
                <c:pt idx="3732">
                  <c:v>23835.45</c:v>
                </c:pt>
                <c:pt idx="3733">
                  <c:v>24033.53</c:v>
                </c:pt>
                <c:pt idx="3734">
                  <c:v>24382.68</c:v>
                </c:pt>
                <c:pt idx="3735">
                  <c:v>24195.919999999998</c:v>
                </c:pt>
                <c:pt idx="3736">
                  <c:v>24106.98</c:v>
                </c:pt>
                <c:pt idx="3737">
                  <c:v>24135.4</c:v>
                </c:pt>
                <c:pt idx="3738">
                  <c:v>24097.85</c:v>
                </c:pt>
                <c:pt idx="3739">
                  <c:v>24252.86</c:v>
                </c:pt>
                <c:pt idx="3740">
                  <c:v>24368.73</c:v>
                </c:pt>
                <c:pt idx="3741">
                  <c:v>24386.71</c:v>
                </c:pt>
                <c:pt idx="3742">
                  <c:v>24786.46</c:v>
                </c:pt>
                <c:pt idx="3743">
                  <c:v>24733.88</c:v>
                </c:pt>
                <c:pt idx="3744">
                  <c:v>23970.92</c:v>
                </c:pt>
                <c:pt idx="3745">
                  <c:v>23806.38</c:v>
                </c:pt>
                <c:pt idx="3746">
                  <c:v>24322.91</c:v>
                </c:pt>
                <c:pt idx="3747">
                  <c:v>24239.46</c:v>
                </c:pt>
                <c:pt idx="3748">
                  <c:v>24445.78</c:v>
                </c:pt>
                <c:pt idx="3749">
                  <c:v>24330.43</c:v>
                </c:pt>
                <c:pt idx="3750">
                  <c:v>24195.98</c:v>
                </c:pt>
                <c:pt idx="3751">
                  <c:v>25017.74</c:v>
                </c:pt>
                <c:pt idx="3752">
                  <c:v>25001.53</c:v>
                </c:pt>
                <c:pt idx="3753">
                  <c:v>25239.4</c:v>
                </c:pt>
                <c:pt idx="3754">
                  <c:v>25708.87</c:v>
                </c:pt>
                <c:pt idx="3755">
                  <c:v>25807.97</c:v>
                </c:pt>
                <c:pt idx="3756">
                  <c:v>25904.79</c:v>
                </c:pt>
                <c:pt idx="3757">
                  <c:v>26106.42</c:v>
                </c:pt>
                <c:pt idx="3758">
                  <c:v>26734.05</c:v>
                </c:pt>
                <c:pt idx="3759">
                  <c:v>26651.439999999999</c:v>
                </c:pt>
                <c:pt idx="3760">
                  <c:v>26699.360000000001</c:v>
                </c:pt>
                <c:pt idx="3761">
                  <c:v>25808.67</c:v>
                </c:pt>
                <c:pt idx="3762">
                  <c:v>25837.43</c:v>
                </c:pt>
                <c:pt idx="3763">
                  <c:v>25209.31</c:v>
                </c:pt>
                <c:pt idx="3764">
                  <c:v>24937.55</c:v>
                </c:pt>
                <c:pt idx="3765">
                  <c:v>24778.799999999999</c:v>
                </c:pt>
                <c:pt idx="3766">
                  <c:v>24433.86</c:v>
                </c:pt>
                <c:pt idx="3767">
                  <c:v>23935.9</c:v>
                </c:pt>
                <c:pt idx="3768">
                  <c:v>24389.360000000001</c:v>
                </c:pt>
                <c:pt idx="3769">
                  <c:v>24634.29</c:v>
                </c:pt>
                <c:pt idx="3770">
                  <c:v>24878.55</c:v>
                </c:pt>
                <c:pt idx="3771">
                  <c:v>25192.1</c:v>
                </c:pt>
                <c:pt idx="3772">
                  <c:v>24958.31</c:v>
                </c:pt>
                <c:pt idx="3773">
                  <c:v>25096.9</c:v>
                </c:pt>
                <c:pt idx="3774">
                  <c:v>24956.19</c:v>
                </c:pt>
                <c:pt idx="3775">
                  <c:v>24806.94</c:v>
                </c:pt>
                <c:pt idx="3776">
                  <c:v>24598.67</c:v>
                </c:pt>
                <c:pt idx="3777">
                  <c:v>24560.13</c:v>
                </c:pt>
                <c:pt idx="3778">
                  <c:v>24364.05</c:v>
                </c:pt>
                <c:pt idx="3779">
                  <c:v>24110.5</c:v>
                </c:pt>
                <c:pt idx="3780">
                  <c:v>24808.21</c:v>
                </c:pt>
                <c:pt idx="3781">
                  <c:v>25610.22</c:v>
                </c:pt>
                <c:pt idx="3782">
                  <c:v>26022.400000000001</c:v>
                </c:pt>
                <c:pt idx="3783">
                  <c:v>25961.43</c:v>
                </c:pt>
                <c:pt idx="3784">
                  <c:v>25548.7</c:v>
                </c:pt>
                <c:pt idx="3785">
                  <c:v>25684.1</c:v>
                </c:pt>
                <c:pt idx="3786">
                  <c:v>24900.55</c:v>
                </c:pt>
                <c:pt idx="3787">
                  <c:v>24782.05</c:v>
                </c:pt>
                <c:pt idx="3788">
                  <c:v>24768.48</c:v>
                </c:pt>
                <c:pt idx="3789">
                  <c:v>24895.759999999998</c:v>
                </c:pt>
                <c:pt idx="3790">
                  <c:v>24424.87</c:v>
                </c:pt>
                <c:pt idx="3791">
                  <c:v>24499.73</c:v>
                </c:pt>
                <c:pt idx="3792">
                  <c:v>24787.06</c:v>
                </c:pt>
                <c:pt idx="3793">
                  <c:v>24902.799999999999</c:v>
                </c:pt>
                <c:pt idx="3794">
                  <c:v>24465.63</c:v>
                </c:pt>
                <c:pt idx="3795">
                  <c:v>24199.32</c:v>
                </c:pt>
                <c:pt idx="3796">
                  <c:v>23994.63</c:v>
                </c:pt>
                <c:pt idx="3797">
                  <c:v>23841.77</c:v>
                </c:pt>
                <c:pt idx="3798">
                  <c:v>23813.98</c:v>
                </c:pt>
                <c:pt idx="3799">
                  <c:v>23191.72</c:v>
                </c:pt>
                <c:pt idx="3800">
                  <c:v>23468.959999999999</c:v>
                </c:pt>
                <c:pt idx="3801">
                  <c:v>23881.21</c:v>
                </c:pt>
                <c:pt idx="3802">
                  <c:v>23679.45</c:v>
                </c:pt>
                <c:pt idx="3803">
                  <c:v>24214.25</c:v>
                </c:pt>
                <c:pt idx="3804">
                  <c:v>24198.12</c:v>
                </c:pt>
                <c:pt idx="3805">
                  <c:v>24021.02</c:v>
                </c:pt>
                <c:pt idx="3806">
                  <c:v>23952.51</c:v>
                </c:pt>
                <c:pt idx="3807">
                  <c:v>24549.78</c:v>
                </c:pt>
                <c:pt idx="3808">
                  <c:v>24452.23</c:v>
                </c:pt>
                <c:pt idx="3809">
                  <c:v>24448.880000000001</c:v>
                </c:pt>
                <c:pt idx="3810">
                  <c:v>24342.29</c:v>
                </c:pt>
                <c:pt idx="3811">
                  <c:v>24239.23</c:v>
                </c:pt>
                <c:pt idx="3812">
                  <c:v>23860.07</c:v>
                </c:pt>
                <c:pt idx="3813">
                  <c:v>23557.35</c:v>
                </c:pt>
                <c:pt idx="3814">
                  <c:v>23548.23</c:v>
                </c:pt>
                <c:pt idx="3815">
                  <c:v>23727.65</c:v>
                </c:pt>
                <c:pt idx="3816">
                  <c:v>23730.13</c:v>
                </c:pt>
                <c:pt idx="3817">
                  <c:v>23413.15</c:v>
                </c:pt>
                <c:pt idx="3818">
                  <c:v>23108.39</c:v>
                </c:pt>
                <c:pt idx="3819">
                  <c:v>23730.959999999999</c:v>
                </c:pt>
                <c:pt idx="3820">
                  <c:v>23804.3</c:v>
                </c:pt>
                <c:pt idx="3821">
                  <c:v>23850.38</c:v>
                </c:pt>
                <c:pt idx="3822">
                  <c:v>24062.65</c:v>
                </c:pt>
                <c:pt idx="3823">
                  <c:v>24023.87</c:v>
                </c:pt>
                <c:pt idx="3824">
                  <c:v>23149.99</c:v>
                </c:pt>
                <c:pt idx="3825">
                  <c:v>22600.29</c:v>
                </c:pt>
                <c:pt idx="3826">
                  <c:v>23146.12</c:v>
                </c:pt>
                <c:pt idx="3827">
                  <c:v>23670.47</c:v>
                </c:pt>
                <c:pt idx="3828">
                  <c:v>22927.68</c:v>
                </c:pt>
                <c:pt idx="3829">
                  <c:v>23537.4</c:v>
                </c:pt>
                <c:pt idx="3830">
                  <c:v>23561.82</c:v>
                </c:pt>
                <c:pt idx="3831">
                  <c:v>23648.880000000001</c:v>
                </c:pt>
                <c:pt idx="3832">
                  <c:v>23960.76</c:v>
                </c:pt>
                <c:pt idx="3833">
                  <c:v>23905.42</c:v>
                </c:pt>
                <c:pt idx="3834">
                  <c:v>24132.69</c:v>
                </c:pt>
                <c:pt idx="3835">
                  <c:v>24085.27</c:v>
                </c:pt>
                <c:pt idx="3836">
                  <c:v>23981.37</c:v>
                </c:pt>
                <c:pt idx="3837">
                  <c:v>23840.26</c:v>
                </c:pt>
                <c:pt idx="3838">
                  <c:v>23846.03</c:v>
                </c:pt>
                <c:pt idx="3839">
                  <c:v>24118.69</c:v>
                </c:pt>
                <c:pt idx="3840">
                  <c:v>24033.37</c:v>
                </c:pt>
                <c:pt idx="3841">
                  <c:v>24387.91</c:v>
                </c:pt>
                <c:pt idx="3842">
                  <c:v>24251.97</c:v>
                </c:pt>
                <c:pt idx="3843">
                  <c:v>23418.65</c:v>
                </c:pt>
                <c:pt idx="3844">
                  <c:v>23085.33</c:v>
                </c:pt>
                <c:pt idx="3845">
                  <c:v>23153.48</c:v>
                </c:pt>
                <c:pt idx="3846">
                  <c:v>22931.46</c:v>
                </c:pt>
                <c:pt idx="3847">
                  <c:v>22778.98</c:v>
                </c:pt>
                <c:pt idx="3848">
                  <c:v>22853.86</c:v>
                </c:pt>
                <c:pt idx="3849">
                  <c:v>23137.86</c:v>
                </c:pt>
                <c:pt idx="3850">
                  <c:v>22611.51</c:v>
                </c:pt>
                <c:pt idx="3851">
                  <c:v>22897.87</c:v>
                </c:pt>
                <c:pt idx="3852">
                  <c:v>22813.1</c:v>
                </c:pt>
                <c:pt idx="3853">
                  <c:v>23008.37</c:v>
                </c:pt>
                <c:pt idx="3854">
                  <c:v>22984.29</c:v>
                </c:pt>
                <c:pt idx="3855">
                  <c:v>23180.89</c:v>
                </c:pt>
                <c:pt idx="3856">
                  <c:v>23373.439999999999</c:v>
                </c:pt>
                <c:pt idx="3857">
                  <c:v>23972.560000000001</c:v>
                </c:pt>
                <c:pt idx="3858">
                  <c:v>24046.91</c:v>
                </c:pt>
                <c:pt idx="3859">
                  <c:v>24013.200000000001</c:v>
                </c:pt>
                <c:pt idx="3860">
                  <c:v>24183.4</c:v>
                </c:pt>
                <c:pt idx="3861">
                  <c:v>24024.67</c:v>
                </c:pt>
                <c:pt idx="3862">
                  <c:v>23854.31</c:v>
                </c:pt>
                <c:pt idx="3863">
                  <c:v>23926.03</c:v>
                </c:pt>
                <c:pt idx="3864">
                  <c:v>24299.37</c:v>
                </c:pt>
                <c:pt idx="3865">
                  <c:v>24343.08</c:v>
                </c:pt>
                <c:pt idx="3866">
                  <c:v>24531.85</c:v>
                </c:pt>
                <c:pt idx="3867">
                  <c:v>24656.92</c:v>
                </c:pt>
                <c:pt idx="3868">
                  <c:v>24622</c:v>
                </c:pt>
                <c:pt idx="3869">
                  <c:v>24182.79</c:v>
                </c:pt>
                <c:pt idx="3870">
                  <c:v>24261.77</c:v>
                </c:pt>
                <c:pt idx="3871">
                  <c:v>24541.14</c:v>
                </c:pt>
                <c:pt idx="3872">
                  <c:v>24768.91</c:v>
                </c:pt>
                <c:pt idx="3873">
                  <c:v>24620.31</c:v>
                </c:pt>
                <c:pt idx="3874">
                  <c:v>24667.54</c:v>
                </c:pt>
                <c:pt idx="3875">
                  <c:v>25128.76</c:v>
                </c:pt>
                <c:pt idx="3876">
                  <c:v>25032.639999999999</c:v>
                </c:pt>
                <c:pt idx="3877">
                  <c:v>24951.33</c:v>
                </c:pt>
                <c:pt idx="3878">
                  <c:v>24545.87</c:v>
                </c:pt>
                <c:pt idx="3879">
                  <c:v>24904.55</c:v>
                </c:pt>
                <c:pt idx="3880">
                  <c:v>24731.45</c:v>
                </c:pt>
                <c:pt idx="3881">
                  <c:v>24431.07</c:v>
                </c:pt>
                <c:pt idx="3882">
                  <c:v>23876.82</c:v>
                </c:pt>
                <c:pt idx="3883">
                  <c:v>23968.26</c:v>
                </c:pt>
                <c:pt idx="3884">
                  <c:v>24021.46</c:v>
                </c:pt>
                <c:pt idx="3885">
                  <c:v>24174.87</c:v>
                </c:pt>
                <c:pt idx="3886">
                  <c:v>24554.3</c:v>
                </c:pt>
                <c:pt idx="3887">
                  <c:v>24796.61</c:v>
                </c:pt>
                <c:pt idx="3888">
                  <c:v>24872.54</c:v>
                </c:pt>
                <c:pt idx="3889">
                  <c:v>24814.82</c:v>
                </c:pt>
                <c:pt idx="3890">
                  <c:v>24946.95</c:v>
                </c:pt>
                <c:pt idx="3891">
                  <c:v>24773.62</c:v>
                </c:pt>
                <c:pt idx="3892">
                  <c:v>24749.26</c:v>
                </c:pt>
                <c:pt idx="3893">
                  <c:v>24410.89</c:v>
                </c:pt>
                <c:pt idx="3894">
                  <c:v>23680.29</c:v>
                </c:pt>
                <c:pt idx="3895">
                  <c:v>23831.98</c:v>
                </c:pt>
                <c:pt idx="3896">
                  <c:v>24550.74</c:v>
                </c:pt>
                <c:pt idx="3897">
                  <c:v>24679.84</c:v>
                </c:pt>
                <c:pt idx="3898">
                  <c:v>24625.86</c:v>
                </c:pt>
                <c:pt idx="3899">
                  <c:v>24524.07</c:v>
                </c:pt>
                <c:pt idx="3900">
                  <c:v>23973.15</c:v>
                </c:pt>
                <c:pt idx="3901">
                  <c:v>23677</c:v>
                </c:pt>
                <c:pt idx="3902">
                  <c:v>22043.99</c:v>
                </c:pt>
                <c:pt idx="3903">
                  <c:v>22543.49</c:v>
                </c:pt>
                <c:pt idx="3904">
                  <c:v>22182.77</c:v>
                </c:pt>
                <c:pt idx="3905">
                  <c:v>22571.86</c:v>
                </c:pt>
                <c:pt idx="3906">
                  <c:v>22568.66</c:v>
                </c:pt>
                <c:pt idx="3907">
                  <c:v>22482.89</c:v>
                </c:pt>
                <c:pt idx="3908">
                  <c:v>21674.87</c:v>
                </c:pt>
                <c:pt idx="3909">
                  <c:v>21310.89</c:v>
                </c:pt>
                <c:pt idx="3910">
                  <c:v>21707.75</c:v>
                </c:pt>
                <c:pt idx="3911">
                  <c:v>21148.81</c:v>
                </c:pt>
                <c:pt idx="3912">
                  <c:v>20704.330000000002</c:v>
                </c:pt>
                <c:pt idx="3913">
                  <c:v>21439.69</c:v>
                </c:pt>
                <c:pt idx="3914">
                  <c:v>21807.58</c:v>
                </c:pt>
                <c:pt idx="3915">
                  <c:v>21763.19</c:v>
                </c:pt>
                <c:pt idx="3916">
                  <c:v>21782.77</c:v>
                </c:pt>
                <c:pt idx="3917">
                  <c:v>22175.09</c:v>
                </c:pt>
                <c:pt idx="3918">
                  <c:v>21949.22</c:v>
                </c:pt>
                <c:pt idx="3919">
                  <c:v>22244.65</c:v>
                </c:pt>
                <c:pt idx="3920">
                  <c:v>22827.22</c:v>
                </c:pt>
                <c:pt idx="3921">
                  <c:v>23002.61</c:v>
                </c:pt>
                <c:pt idx="3922">
                  <c:v>22331.62</c:v>
                </c:pt>
                <c:pt idx="3923">
                  <c:v>22625.5</c:v>
                </c:pt>
                <c:pt idx="3924">
                  <c:v>22548.61</c:v>
                </c:pt>
                <c:pt idx="3925">
                  <c:v>22422.29</c:v>
                </c:pt>
                <c:pt idx="3926">
                  <c:v>22659.45</c:v>
                </c:pt>
                <c:pt idx="3927">
                  <c:v>22574.39</c:v>
                </c:pt>
                <c:pt idx="3928">
                  <c:v>22487.68</c:v>
                </c:pt>
                <c:pt idx="3929">
                  <c:v>23174.58</c:v>
                </c:pt>
                <c:pt idx="3930">
                  <c:v>23084.51</c:v>
                </c:pt>
                <c:pt idx="3931">
                  <c:v>23099.48</c:v>
                </c:pt>
                <c:pt idx="3932">
                  <c:v>22912.63</c:v>
                </c:pt>
                <c:pt idx="3933">
                  <c:v>23064.71</c:v>
                </c:pt>
                <c:pt idx="3934">
                  <c:v>23055.39</c:v>
                </c:pt>
                <c:pt idx="3935">
                  <c:v>23018.31</c:v>
                </c:pt>
                <c:pt idx="3936">
                  <c:v>23003.1</c:v>
                </c:pt>
                <c:pt idx="3937">
                  <c:v>23190.38</c:v>
                </c:pt>
                <c:pt idx="3938">
                  <c:v>23487.71</c:v>
                </c:pt>
                <c:pt idx="3939">
                  <c:v>23411.919999999998</c:v>
                </c:pt>
                <c:pt idx="3940">
                  <c:v>23379.4</c:v>
                </c:pt>
                <c:pt idx="3941">
                  <c:v>23222.46</c:v>
                </c:pt>
                <c:pt idx="3942">
                  <c:v>23515.52</c:v>
                </c:pt>
                <c:pt idx="3943">
                  <c:v>23359.49</c:v>
                </c:pt>
                <c:pt idx="3944">
                  <c:v>23347.97</c:v>
                </c:pt>
                <c:pt idx="3945">
                  <c:v>22780.06</c:v>
                </c:pt>
                <c:pt idx="3946">
                  <c:v>22568.959999999999</c:v>
                </c:pt>
                <c:pt idx="3947">
                  <c:v>22755.58</c:v>
                </c:pt>
                <c:pt idx="3948">
                  <c:v>22737.35</c:v>
                </c:pt>
                <c:pt idx="3949">
                  <c:v>22717.7</c:v>
                </c:pt>
                <c:pt idx="3950">
                  <c:v>22580.57</c:v>
                </c:pt>
                <c:pt idx="3951">
                  <c:v>22284.31</c:v>
                </c:pt>
                <c:pt idx="3952">
                  <c:v>22404.2</c:v>
                </c:pt>
                <c:pt idx="3953">
                  <c:v>22294.66</c:v>
                </c:pt>
                <c:pt idx="3954">
                  <c:v>22075.73</c:v>
                </c:pt>
                <c:pt idx="3955">
                  <c:v>22233.040000000001</c:v>
                </c:pt>
                <c:pt idx="3956">
                  <c:v>22202.73</c:v>
                </c:pt>
                <c:pt idx="3957">
                  <c:v>22533.19</c:v>
                </c:pt>
                <c:pt idx="3958">
                  <c:v>22474.92</c:v>
                </c:pt>
                <c:pt idx="3959">
                  <c:v>22044.34</c:v>
                </c:pt>
                <c:pt idx="3960">
                  <c:v>22385.01</c:v>
                </c:pt>
                <c:pt idx="3961">
                  <c:v>22363.64</c:v>
                </c:pt>
                <c:pt idx="3962">
                  <c:v>22369.759999999998</c:v>
                </c:pt>
                <c:pt idx="3963">
                  <c:v>22275.84</c:v>
                </c:pt>
                <c:pt idx="3964">
                  <c:v>22338.66</c:v>
                </c:pt>
                <c:pt idx="3965">
                  <c:v>22777.119999999999</c:v>
                </c:pt>
                <c:pt idx="3966">
                  <c:v>22855.119999999999</c:v>
                </c:pt>
                <c:pt idx="3967">
                  <c:v>22813.360000000001</c:v>
                </c:pt>
                <c:pt idx="3968">
                  <c:v>22577.279999999999</c:v>
                </c:pt>
                <c:pt idx="3969">
                  <c:v>22435.14</c:v>
                </c:pt>
                <c:pt idx="3970">
                  <c:v>22156.11</c:v>
                </c:pt>
                <c:pt idx="3971">
                  <c:v>22221.23</c:v>
                </c:pt>
                <c:pt idx="3972">
                  <c:v>22030.01</c:v>
                </c:pt>
                <c:pt idx="3973">
                  <c:v>21845.93</c:v>
                </c:pt>
                <c:pt idx="3974">
                  <c:v>21911.9</c:v>
                </c:pt>
                <c:pt idx="3975">
                  <c:v>21428.63</c:v>
                </c:pt>
                <c:pt idx="3976">
                  <c:v>21439.29</c:v>
                </c:pt>
                <c:pt idx="3977">
                  <c:v>21502.25</c:v>
                </c:pt>
                <c:pt idx="3978">
                  <c:v>21739.25</c:v>
                </c:pt>
                <c:pt idx="3979">
                  <c:v>21951.79</c:v>
                </c:pt>
                <c:pt idx="3980">
                  <c:v>21758.81</c:v>
                </c:pt>
                <c:pt idx="3981">
                  <c:v>22061.47</c:v>
                </c:pt>
                <c:pt idx="3982">
                  <c:v>21961.88</c:v>
                </c:pt>
                <c:pt idx="3983">
                  <c:v>22136.69</c:v>
                </c:pt>
                <c:pt idx="3984">
                  <c:v>22042.93</c:v>
                </c:pt>
                <c:pt idx="3985">
                  <c:v>22263.41</c:v>
                </c:pt>
                <c:pt idx="3986">
                  <c:v>22279.54</c:v>
                </c:pt>
                <c:pt idx="3987">
                  <c:v>22183.1</c:v>
                </c:pt>
                <c:pt idx="3988">
                  <c:v>22188.74</c:v>
                </c:pt>
                <c:pt idx="3989">
                  <c:v>22342.19</c:v>
                </c:pt>
                <c:pt idx="3990">
                  <c:v>21765.16</c:v>
                </c:pt>
                <c:pt idx="3991">
                  <c:v>21690.85</c:v>
                </c:pt>
                <c:pt idx="3992">
                  <c:v>21547.5</c:v>
                </c:pt>
                <c:pt idx="3993">
                  <c:v>21076.37</c:v>
                </c:pt>
                <c:pt idx="3994">
                  <c:v>21166.55</c:v>
                </c:pt>
                <c:pt idx="3995">
                  <c:v>21000.84</c:v>
                </c:pt>
                <c:pt idx="3996">
                  <c:v>20631.82</c:v>
                </c:pt>
                <c:pt idx="3997">
                  <c:v>20811.5</c:v>
                </c:pt>
                <c:pt idx="3998">
                  <c:v>20467.919999999998</c:v>
                </c:pt>
                <c:pt idx="3999">
                  <c:v>19938.810000000001</c:v>
                </c:pt>
                <c:pt idx="4000">
                  <c:v>19695.61</c:v>
                </c:pt>
                <c:pt idx="4001">
                  <c:v>20021.900000000001</c:v>
                </c:pt>
                <c:pt idx="4002">
                  <c:v>19583.75</c:v>
                </c:pt>
                <c:pt idx="4003">
                  <c:v>19801</c:v>
                </c:pt>
                <c:pt idx="4004">
                  <c:v>20320.72</c:v>
                </c:pt>
                <c:pt idx="4005">
                  <c:v>20404.13</c:v>
                </c:pt>
                <c:pt idx="4006">
                  <c:v>20369.27</c:v>
                </c:pt>
                <c:pt idx="4007">
                  <c:v>20168.46</c:v>
                </c:pt>
                <c:pt idx="4008">
                  <c:v>20353.28</c:v>
                </c:pt>
                <c:pt idx="4009">
                  <c:v>20080.61</c:v>
                </c:pt>
                <c:pt idx="4010">
                  <c:v>19757.48</c:v>
                </c:pt>
                <c:pt idx="4011">
                  <c:v>19450.72</c:v>
                </c:pt>
                <c:pt idx="4012">
                  <c:v>19496.759999999998</c:v>
                </c:pt>
                <c:pt idx="4013">
                  <c:v>19880.78</c:v>
                </c:pt>
                <c:pt idx="4014">
                  <c:v>19729.7</c:v>
                </c:pt>
                <c:pt idx="4015">
                  <c:v>19504.52</c:v>
                </c:pt>
                <c:pt idx="4016">
                  <c:v>19128.650000000001</c:v>
                </c:pt>
                <c:pt idx="4017">
                  <c:v>18394.54</c:v>
                </c:pt>
                <c:pt idx="4018">
                  <c:v>18319.72</c:v>
                </c:pt>
                <c:pt idx="4019">
                  <c:v>18940.55</c:v>
                </c:pt>
                <c:pt idx="4020">
                  <c:v>18575.37</c:v>
                </c:pt>
                <c:pt idx="4021">
                  <c:v>18514.21</c:v>
                </c:pt>
                <c:pt idx="4022">
                  <c:v>18748</c:v>
                </c:pt>
                <c:pt idx="4023">
                  <c:v>18808.400000000001</c:v>
                </c:pt>
                <c:pt idx="4024">
                  <c:v>18861.64</c:v>
                </c:pt>
                <c:pt idx="4025">
                  <c:v>18368.02</c:v>
                </c:pt>
                <c:pt idx="4026">
                  <c:v>18087.05</c:v>
                </c:pt>
                <c:pt idx="4027">
                  <c:v>17774.490000000002</c:v>
                </c:pt>
                <c:pt idx="4028">
                  <c:v>18083.63</c:v>
                </c:pt>
                <c:pt idx="4029">
                  <c:v>18286.82</c:v>
                </c:pt>
                <c:pt idx="4030">
                  <c:v>18898.52</c:v>
                </c:pt>
                <c:pt idx="4031">
                  <c:v>19789.5</c:v>
                </c:pt>
                <c:pt idx="4032">
                  <c:v>19901.36</c:v>
                </c:pt>
                <c:pt idx="4033">
                  <c:v>20113.060000000001</c:v>
                </c:pt>
                <c:pt idx="4034">
                  <c:v>19860.400000000001</c:v>
                </c:pt>
                <c:pt idx="4035">
                  <c:v>20034.18</c:v>
                </c:pt>
                <c:pt idx="4036">
                  <c:v>19905.18</c:v>
                </c:pt>
                <c:pt idx="4037">
                  <c:v>19888.830000000002</c:v>
                </c:pt>
                <c:pt idx="4038">
                  <c:v>20032.55</c:v>
                </c:pt>
                <c:pt idx="4039">
                  <c:v>20096.79</c:v>
                </c:pt>
                <c:pt idx="4040">
                  <c:v>20273.7</c:v>
                </c:pt>
                <c:pt idx="4041">
                  <c:v>20250.46</c:v>
                </c:pt>
                <c:pt idx="4042">
                  <c:v>20526.93</c:v>
                </c:pt>
                <c:pt idx="4043">
                  <c:v>20882.66</c:v>
                </c:pt>
                <c:pt idx="4044">
                  <c:v>20895.62</c:v>
                </c:pt>
                <c:pt idx="4045">
                  <c:v>20832.37</c:v>
                </c:pt>
                <c:pt idx="4046">
                  <c:v>20461.439999999999</c:v>
                </c:pt>
                <c:pt idx="4047">
                  <c:v>20541.91</c:v>
                </c:pt>
                <c:pt idx="4048">
                  <c:v>21156.36</c:v>
                </c:pt>
                <c:pt idx="4049">
                  <c:v>21165.26</c:v>
                </c:pt>
                <c:pt idx="4050">
                  <c:v>21208.87</c:v>
                </c:pt>
                <c:pt idx="4051">
                  <c:v>21229.43</c:v>
                </c:pt>
                <c:pt idx="4052">
                  <c:v>20579.580000000002</c:v>
                </c:pt>
                <c:pt idx="4053">
                  <c:v>20503.46</c:v>
                </c:pt>
                <c:pt idx="4054">
                  <c:v>20364.259999999998</c:v>
                </c:pt>
                <c:pt idx="4055">
                  <c:v>20413.54</c:v>
                </c:pt>
                <c:pt idx="4056">
                  <c:v>20741.53</c:v>
                </c:pt>
                <c:pt idx="4057">
                  <c:v>20822.46</c:v>
                </c:pt>
                <c:pt idx="4058">
                  <c:v>21344.76</c:v>
                </c:pt>
                <c:pt idx="4059">
                  <c:v>21271.54</c:v>
                </c:pt>
                <c:pt idx="4060">
                  <c:v>21438.09</c:v>
                </c:pt>
                <c:pt idx="4061">
                  <c:v>21814.959999999999</c:v>
                </c:pt>
                <c:pt idx="4062">
                  <c:v>21901.85</c:v>
                </c:pt>
                <c:pt idx="4063">
                  <c:v>21869.39</c:v>
                </c:pt>
                <c:pt idx="4064">
                  <c:v>22294.12</c:v>
                </c:pt>
                <c:pt idx="4065">
                  <c:v>22124.17</c:v>
                </c:pt>
                <c:pt idx="4066">
                  <c:v>21919.56</c:v>
                </c:pt>
                <c:pt idx="4067">
                  <c:v>22021.97</c:v>
                </c:pt>
                <c:pt idx="4068">
                  <c:v>21691.52</c:v>
                </c:pt>
                <c:pt idx="4069">
                  <c:v>21489.17</c:v>
                </c:pt>
                <c:pt idx="4070">
                  <c:v>21339.14</c:v>
                </c:pt>
                <c:pt idx="4071">
                  <c:v>21347.99</c:v>
                </c:pt>
                <c:pt idx="4072">
                  <c:v>21368.45</c:v>
                </c:pt>
                <c:pt idx="4073">
                  <c:v>21879.16</c:v>
                </c:pt>
                <c:pt idx="4074">
                  <c:v>22008.76</c:v>
                </c:pt>
                <c:pt idx="4075">
                  <c:v>21968.799999999999</c:v>
                </c:pt>
                <c:pt idx="4076">
                  <c:v>22190.73</c:v>
                </c:pt>
                <c:pt idx="4077">
                  <c:v>21919.52</c:v>
                </c:pt>
                <c:pt idx="4078">
                  <c:v>21946.59</c:v>
                </c:pt>
                <c:pt idx="4079">
                  <c:v>21979.64</c:v>
                </c:pt>
                <c:pt idx="4080">
                  <c:v>21935.33</c:v>
                </c:pt>
                <c:pt idx="4081">
                  <c:v>21720.67</c:v>
                </c:pt>
                <c:pt idx="4082">
                  <c:v>21610.79</c:v>
                </c:pt>
                <c:pt idx="4083">
                  <c:v>21513.9</c:v>
                </c:pt>
                <c:pt idx="4084">
                  <c:v>21578.32</c:v>
                </c:pt>
                <c:pt idx="4085">
                  <c:v>22287.39</c:v>
                </c:pt>
                <c:pt idx="4086">
                  <c:v>22761.86</c:v>
                </c:pt>
                <c:pt idx="4087">
                  <c:v>22961.82</c:v>
                </c:pt>
                <c:pt idx="4088">
                  <c:v>22983.86</c:v>
                </c:pt>
                <c:pt idx="4089">
                  <c:v>23115.33</c:v>
                </c:pt>
                <c:pt idx="4090">
                  <c:v>22856.32</c:v>
                </c:pt>
                <c:pt idx="4091">
                  <c:v>23045.67</c:v>
                </c:pt>
                <c:pt idx="4092">
                  <c:v>23219.57</c:v>
                </c:pt>
                <c:pt idx="4093">
                  <c:v>23207.19</c:v>
                </c:pt>
                <c:pt idx="4094">
                  <c:v>23570.63</c:v>
                </c:pt>
                <c:pt idx="4095">
                  <c:v>23568.9</c:v>
                </c:pt>
                <c:pt idx="4096">
                  <c:v>23491.25</c:v>
                </c:pt>
                <c:pt idx="4097">
                  <c:v>23413.67</c:v>
                </c:pt>
                <c:pt idx="4098">
                  <c:v>23105.51</c:v>
                </c:pt>
                <c:pt idx="4099">
                  <c:v>23208.54</c:v>
                </c:pt>
                <c:pt idx="4100">
                  <c:v>23530.91</c:v>
                </c:pt>
                <c:pt idx="4101">
                  <c:v>23299.43</c:v>
                </c:pt>
                <c:pt idx="4102">
                  <c:v>23332.03</c:v>
                </c:pt>
                <c:pt idx="4103">
                  <c:v>23361.8</c:v>
                </c:pt>
                <c:pt idx="4104">
                  <c:v>23230.63</c:v>
                </c:pt>
                <c:pt idx="4105">
                  <c:v>23239.74</c:v>
                </c:pt>
                <c:pt idx="4106">
                  <c:v>23598.04</c:v>
                </c:pt>
                <c:pt idx="4107">
                  <c:v>22982.89</c:v>
                </c:pt>
                <c:pt idx="4108">
                  <c:v>23100.13</c:v>
                </c:pt>
                <c:pt idx="4109">
                  <c:v>23161.62</c:v>
                </c:pt>
                <c:pt idx="4110">
                  <c:v>23391.43</c:v>
                </c:pt>
                <c:pt idx="4111">
                  <c:v>23716.02</c:v>
                </c:pt>
                <c:pt idx="4112">
                  <c:v>23782.49</c:v>
                </c:pt>
                <c:pt idx="4113">
                  <c:v>23930.59</c:v>
                </c:pt>
                <c:pt idx="4114">
                  <c:v>23807.08</c:v>
                </c:pt>
                <c:pt idx="4115">
                  <c:v>23940.41</c:v>
                </c:pt>
                <c:pt idx="4116">
                  <c:v>23849.56</c:v>
                </c:pt>
                <c:pt idx="4117">
                  <c:v>24345.56</c:v>
                </c:pt>
                <c:pt idx="4118">
                  <c:v>24711.78</c:v>
                </c:pt>
                <c:pt idx="4119">
                  <c:v>24647.42</c:v>
                </c:pt>
                <c:pt idx="4120">
                  <c:v>24973.18</c:v>
                </c:pt>
                <c:pt idx="4121">
                  <c:v>25092.16</c:v>
                </c:pt>
                <c:pt idx="4122">
                  <c:v>25052.1</c:v>
                </c:pt>
                <c:pt idx="4123">
                  <c:v>25027.98</c:v>
                </c:pt>
                <c:pt idx="4124">
                  <c:v>25111.439999999999</c:v>
                </c:pt>
                <c:pt idx="4125">
                  <c:v>24722.38</c:v>
                </c:pt>
                <c:pt idx="4126">
                  <c:v>24743.68</c:v>
                </c:pt>
                <c:pt idx="4127">
                  <c:v>25139.77</c:v>
                </c:pt>
                <c:pt idx="4128">
                  <c:v>24969.32</c:v>
                </c:pt>
                <c:pt idx="4129">
                  <c:v>25182.57</c:v>
                </c:pt>
                <c:pt idx="4130">
                  <c:v>25254.9</c:v>
                </c:pt>
                <c:pt idx="4131">
                  <c:v>25095.39</c:v>
                </c:pt>
                <c:pt idx="4132">
                  <c:v>24813.91</c:v>
                </c:pt>
                <c:pt idx="4133">
                  <c:v>24771.07</c:v>
                </c:pt>
                <c:pt idx="4134">
                  <c:v>24630.39</c:v>
                </c:pt>
                <c:pt idx="4135">
                  <c:v>24590.31</c:v>
                </c:pt>
                <c:pt idx="4136">
                  <c:v>25059.34</c:v>
                </c:pt>
                <c:pt idx="4137">
                  <c:v>25077.23</c:v>
                </c:pt>
                <c:pt idx="4138">
                  <c:v>25069.11</c:v>
                </c:pt>
                <c:pt idx="4139">
                  <c:v>24691.07</c:v>
                </c:pt>
                <c:pt idx="4140">
                  <c:v>24681.25</c:v>
                </c:pt>
                <c:pt idx="4141">
                  <c:v>25109.360000000001</c:v>
                </c:pt>
                <c:pt idx="4142">
                  <c:v>25160.26</c:v>
                </c:pt>
                <c:pt idx="4143">
                  <c:v>25212.04</c:v>
                </c:pt>
                <c:pt idx="4144">
                  <c:v>25624.55</c:v>
                </c:pt>
                <c:pt idx="4145">
                  <c:v>25706.49</c:v>
                </c:pt>
                <c:pt idx="4146">
                  <c:v>25594.66</c:v>
                </c:pt>
                <c:pt idx="4147">
                  <c:v>25609.74</c:v>
                </c:pt>
                <c:pt idx="4148">
                  <c:v>25628.240000000002</c:v>
                </c:pt>
                <c:pt idx="4149">
                  <c:v>25560.240000000002</c:v>
                </c:pt>
                <c:pt idx="4150">
                  <c:v>25416.61</c:v>
                </c:pt>
                <c:pt idx="4151">
                  <c:v>25444.71</c:v>
                </c:pt>
                <c:pt idx="4152">
                  <c:v>25861.200000000001</c:v>
                </c:pt>
                <c:pt idx="4153">
                  <c:v>26200.240000000002</c:v>
                </c:pt>
                <c:pt idx="4154">
                  <c:v>26201.919999999998</c:v>
                </c:pt>
                <c:pt idx="4155">
                  <c:v>26326.83</c:v>
                </c:pt>
                <c:pt idx="4156">
                  <c:v>27045.78</c:v>
                </c:pt>
                <c:pt idx="4157">
                  <c:v>27020.22</c:v>
                </c:pt>
                <c:pt idx="4158">
                  <c:v>27033.93</c:v>
                </c:pt>
                <c:pt idx="4159">
                  <c:v>26806.27</c:v>
                </c:pt>
                <c:pt idx="4160">
                  <c:v>26204.22</c:v>
                </c:pt>
                <c:pt idx="4161">
                  <c:v>26361.17</c:v>
                </c:pt>
                <c:pt idx="4162">
                  <c:v>26266.35</c:v>
                </c:pt>
                <c:pt idx="4163">
                  <c:v>26290.1</c:v>
                </c:pt>
                <c:pt idx="4164">
                  <c:v>26358.12</c:v>
                </c:pt>
                <c:pt idx="4165">
                  <c:v>26285.919999999998</c:v>
                </c:pt>
                <c:pt idx="4166">
                  <c:v>26254.31</c:v>
                </c:pt>
                <c:pt idx="4167">
                  <c:v>26626.6</c:v>
                </c:pt>
                <c:pt idx="4168">
                  <c:v>26351.42</c:v>
                </c:pt>
                <c:pt idx="4169">
                  <c:v>25940.93</c:v>
                </c:pt>
                <c:pt idx="4170">
                  <c:v>25844.21</c:v>
                </c:pt>
                <c:pt idx="4171">
                  <c:v>26022.75</c:v>
                </c:pt>
                <c:pt idx="4172">
                  <c:v>25400.58</c:v>
                </c:pt>
                <c:pt idx="4173">
                  <c:v>25535.7</c:v>
                </c:pt>
                <c:pt idx="4174">
                  <c:v>25937.34</c:v>
                </c:pt>
                <c:pt idx="4175">
                  <c:v>26048.13</c:v>
                </c:pt>
                <c:pt idx="4176">
                  <c:v>25868.2</c:v>
                </c:pt>
                <c:pt idx="4177">
                  <c:v>25680.5</c:v>
                </c:pt>
                <c:pt idx="4178">
                  <c:v>25687.16</c:v>
                </c:pt>
                <c:pt idx="4179">
                  <c:v>25658.639999999999</c:v>
                </c:pt>
                <c:pt idx="4180">
                  <c:v>25096.85</c:v>
                </c:pt>
                <c:pt idx="4181">
                  <c:v>25184.09</c:v>
                </c:pt>
                <c:pt idx="4182">
                  <c:v>25250.639999999999</c:v>
                </c:pt>
                <c:pt idx="4183">
                  <c:v>25812.91</c:v>
                </c:pt>
                <c:pt idx="4184">
                  <c:v>25703.02</c:v>
                </c:pt>
                <c:pt idx="4185">
                  <c:v>26029.57</c:v>
                </c:pt>
                <c:pt idx="4186">
                  <c:v>26098.7</c:v>
                </c:pt>
                <c:pt idx="4187">
                  <c:v>26227.09</c:v>
                </c:pt>
                <c:pt idx="4188">
                  <c:v>26262.89</c:v>
                </c:pt>
                <c:pt idx="4189">
                  <c:v>25797.72</c:v>
                </c:pt>
                <c:pt idx="4190">
                  <c:v>25838.79</c:v>
                </c:pt>
                <c:pt idx="4191">
                  <c:v>25893.52</c:v>
                </c:pt>
                <c:pt idx="4192">
                  <c:v>25850.59</c:v>
                </c:pt>
                <c:pt idx="4193">
                  <c:v>25764.59</c:v>
                </c:pt>
                <c:pt idx="4194">
                  <c:v>25459.18</c:v>
                </c:pt>
                <c:pt idx="4195">
                  <c:v>25394.02</c:v>
                </c:pt>
                <c:pt idx="4196">
                  <c:v>25234.34</c:v>
                </c:pt>
                <c:pt idx="4197">
                  <c:v>25628.74</c:v>
                </c:pt>
                <c:pt idx="4198">
                  <c:v>25820.47</c:v>
                </c:pt>
                <c:pt idx="4199">
                  <c:v>25843.61</c:v>
                </c:pt>
                <c:pt idx="4200">
                  <c:v>26746.62</c:v>
                </c:pt>
                <c:pt idx="4201">
                  <c:v>26135.65</c:v>
                </c:pt>
                <c:pt idx="4202">
                  <c:v>25541.05</c:v>
                </c:pt>
                <c:pt idx="4203">
                  <c:v>25300.5</c:v>
                </c:pt>
                <c:pt idx="4204">
                  <c:v>25273.69</c:v>
                </c:pt>
                <c:pt idx="4205">
                  <c:v>25103.200000000001</c:v>
                </c:pt>
                <c:pt idx="4206">
                  <c:v>24424.42</c:v>
                </c:pt>
                <c:pt idx="4207">
                  <c:v>24559.78</c:v>
                </c:pt>
                <c:pt idx="4208">
                  <c:v>24549.54</c:v>
                </c:pt>
                <c:pt idx="4209">
                  <c:v>24172.42</c:v>
                </c:pt>
                <c:pt idx="4210">
                  <c:v>24505</c:v>
                </c:pt>
                <c:pt idx="4211">
                  <c:v>24232.44</c:v>
                </c:pt>
                <c:pt idx="4212">
                  <c:v>24129.599999999999</c:v>
                </c:pt>
                <c:pt idx="4213">
                  <c:v>24664.58</c:v>
                </c:pt>
                <c:pt idx="4214">
                  <c:v>24400.61</c:v>
                </c:pt>
                <c:pt idx="4215">
                  <c:v>24161.23</c:v>
                </c:pt>
                <c:pt idx="4216">
                  <c:v>24374.74</c:v>
                </c:pt>
                <c:pt idx="4217">
                  <c:v>24390.639999999999</c:v>
                </c:pt>
                <c:pt idx="4218">
                  <c:v>24143.37</c:v>
                </c:pt>
                <c:pt idx="4219">
                  <c:v>24515.85</c:v>
                </c:pt>
                <c:pt idx="4220">
                  <c:v>24754.639999999999</c:v>
                </c:pt>
                <c:pt idx="4221">
                  <c:v>24353.65</c:v>
                </c:pt>
                <c:pt idx="4222">
                  <c:v>24450.400000000001</c:v>
                </c:pt>
                <c:pt idx="4223">
                  <c:v>24285.48</c:v>
                </c:pt>
                <c:pt idx="4224">
                  <c:v>24364.46</c:v>
                </c:pt>
                <c:pt idx="4225">
                  <c:v>24247.48</c:v>
                </c:pt>
                <c:pt idx="4226">
                  <c:v>24173.67</c:v>
                </c:pt>
                <c:pt idx="4227">
                  <c:v>23925.19</c:v>
                </c:pt>
                <c:pt idx="4228">
                  <c:v>23945.22</c:v>
                </c:pt>
                <c:pt idx="4229">
                  <c:v>23689.57</c:v>
                </c:pt>
                <c:pt idx="4230">
                  <c:v>23679.75</c:v>
                </c:pt>
                <c:pt idx="4231">
                  <c:v>23377.22</c:v>
                </c:pt>
                <c:pt idx="4232">
                  <c:v>23673.87</c:v>
                </c:pt>
                <c:pt idx="4233">
                  <c:v>23670.09</c:v>
                </c:pt>
                <c:pt idx="4234">
                  <c:v>23877.19</c:v>
                </c:pt>
                <c:pt idx="4235">
                  <c:v>24067.919999999998</c:v>
                </c:pt>
                <c:pt idx="4236">
                  <c:v>23793.09</c:v>
                </c:pt>
                <c:pt idx="4237">
                  <c:v>23880.46</c:v>
                </c:pt>
                <c:pt idx="4238">
                  <c:v>23689.03</c:v>
                </c:pt>
                <c:pt idx="4239">
                  <c:v>23986.85</c:v>
                </c:pt>
                <c:pt idx="4240">
                  <c:v>24182.89</c:v>
                </c:pt>
                <c:pt idx="4241">
                  <c:v>24212.87</c:v>
                </c:pt>
                <c:pt idx="4242">
                  <c:v>24375.67</c:v>
                </c:pt>
                <c:pt idx="4243">
                  <c:v>24932.29</c:v>
                </c:pt>
                <c:pt idx="4244">
                  <c:v>24990.49</c:v>
                </c:pt>
                <c:pt idx="4245">
                  <c:v>25040.99</c:v>
                </c:pt>
                <c:pt idx="4246">
                  <c:v>25285.09</c:v>
                </c:pt>
                <c:pt idx="4247">
                  <c:v>25246.18</c:v>
                </c:pt>
                <c:pt idx="4248">
                  <c:v>25375.18</c:v>
                </c:pt>
                <c:pt idx="4249">
                  <c:v>25321.919999999998</c:v>
                </c:pt>
                <c:pt idx="4250">
                  <c:v>24920.13</c:v>
                </c:pt>
                <c:pt idx="4251">
                  <c:v>24949.119999999999</c:v>
                </c:pt>
                <c:pt idx="4252">
                  <c:v>25188.53</c:v>
                </c:pt>
                <c:pt idx="4253">
                  <c:v>25783.919999999998</c:v>
                </c:pt>
                <c:pt idx="4254">
                  <c:v>26095.27</c:v>
                </c:pt>
                <c:pt idx="4255">
                  <c:v>25932.29</c:v>
                </c:pt>
                <c:pt idx="4256">
                  <c:v>25839.52</c:v>
                </c:pt>
                <c:pt idx="4257">
                  <c:v>26508.75</c:v>
                </c:pt>
                <c:pt idx="4258">
                  <c:v>26574.58</c:v>
                </c:pt>
                <c:pt idx="4259">
                  <c:v>26742.080000000002</c:v>
                </c:pt>
                <c:pt idx="4260">
                  <c:v>26973.47</c:v>
                </c:pt>
                <c:pt idx="4261">
                  <c:v>26914.76</c:v>
                </c:pt>
                <c:pt idx="4262">
                  <c:v>26806.43</c:v>
                </c:pt>
                <c:pt idx="4263">
                  <c:v>26681.61</c:v>
                </c:pt>
                <c:pt idx="4264">
                  <c:v>26764.67</c:v>
                </c:pt>
                <c:pt idx="4265">
                  <c:v>26814.9</c:v>
                </c:pt>
                <c:pt idx="4266">
                  <c:v>26823.22</c:v>
                </c:pt>
                <c:pt idx="4267">
                  <c:v>26698.25</c:v>
                </c:pt>
                <c:pt idx="4268">
                  <c:v>26804.16</c:v>
                </c:pt>
                <c:pt idx="4269">
                  <c:v>27211.5</c:v>
                </c:pt>
                <c:pt idx="4270">
                  <c:v>27378</c:v>
                </c:pt>
                <c:pt idx="4271">
                  <c:v>27621.46</c:v>
                </c:pt>
                <c:pt idx="4272">
                  <c:v>27631.360000000001</c:v>
                </c:pt>
                <c:pt idx="4273">
                  <c:v>27642.21</c:v>
                </c:pt>
                <c:pt idx="4274">
                  <c:v>27293.200000000001</c:v>
                </c:pt>
                <c:pt idx="4275">
                  <c:v>27285.49</c:v>
                </c:pt>
                <c:pt idx="4276">
                  <c:v>27519.22</c:v>
                </c:pt>
                <c:pt idx="4277">
                  <c:v>27223.03</c:v>
                </c:pt>
                <c:pt idx="4278">
                  <c:v>27137.67</c:v>
                </c:pt>
                <c:pt idx="4279">
                  <c:v>27360.17</c:v>
                </c:pt>
                <c:pt idx="4280">
                  <c:v>27312.34</c:v>
                </c:pt>
                <c:pt idx="4281">
                  <c:v>27377.27</c:v>
                </c:pt>
                <c:pt idx="4282">
                  <c:v>27436.57</c:v>
                </c:pt>
                <c:pt idx="4283">
                  <c:v>27444.78</c:v>
                </c:pt>
                <c:pt idx="4284">
                  <c:v>27941.52</c:v>
                </c:pt>
                <c:pt idx="4285">
                  <c:v>28014.59</c:v>
                </c:pt>
                <c:pt idx="4286">
                  <c:v>28136.43</c:v>
                </c:pt>
                <c:pt idx="4287">
                  <c:v>28037.33</c:v>
                </c:pt>
                <c:pt idx="4288">
                  <c:v>27951.54</c:v>
                </c:pt>
                <c:pt idx="4289">
                  <c:v>27830.720000000001</c:v>
                </c:pt>
                <c:pt idx="4290">
                  <c:v>27516.04</c:v>
                </c:pt>
                <c:pt idx="4291">
                  <c:v>27667.17</c:v>
                </c:pt>
                <c:pt idx="4292">
                  <c:v>27967.79</c:v>
                </c:pt>
                <c:pt idx="4293">
                  <c:v>27880.89</c:v>
                </c:pt>
                <c:pt idx="4294">
                  <c:v>28104.01</c:v>
                </c:pt>
                <c:pt idx="4295">
                  <c:v>28323.46</c:v>
                </c:pt>
                <c:pt idx="4296">
                  <c:v>28627.37</c:v>
                </c:pt>
                <c:pt idx="4297">
                  <c:v>28393.63</c:v>
                </c:pt>
                <c:pt idx="4298">
                  <c:v>28530.82</c:v>
                </c:pt>
                <c:pt idx="4299">
                  <c:v>28669.77</c:v>
                </c:pt>
                <c:pt idx="4300">
                  <c:v>28630.400000000001</c:v>
                </c:pt>
                <c:pt idx="4301">
                  <c:v>28376.45</c:v>
                </c:pt>
                <c:pt idx="4302">
                  <c:v>28494.25</c:v>
                </c:pt>
                <c:pt idx="4303">
                  <c:v>28780.29</c:v>
                </c:pt>
                <c:pt idx="4304">
                  <c:v>28688.41</c:v>
                </c:pt>
                <c:pt idx="4305">
                  <c:v>28714.68</c:v>
                </c:pt>
                <c:pt idx="4306">
                  <c:v>28663.040000000001</c:v>
                </c:pt>
                <c:pt idx="4307">
                  <c:v>28695.14</c:v>
                </c:pt>
                <c:pt idx="4308">
                  <c:v>28542.21</c:v>
                </c:pt>
                <c:pt idx="4309">
                  <c:v>28456.17</c:v>
                </c:pt>
                <c:pt idx="4310">
                  <c:v>28535.69</c:v>
                </c:pt>
                <c:pt idx="4311">
                  <c:v>28940.78</c:v>
                </c:pt>
                <c:pt idx="4312">
                  <c:v>29202.06</c:v>
                </c:pt>
                <c:pt idx="4313">
                  <c:v>29451.18</c:v>
                </c:pt>
                <c:pt idx="4314">
                  <c:v>29561.69</c:v>
                </c:pt>
                <c:pt idx="4315">
                  <c:v>29603.96</c:v>
                </c:pt>
                <c:pt idx="4316">
                  <c:v>29581.58</c:v>
                </c:pt>
                <c:pt idx="4317">
                  <c:v>29536.52</c:v>
                </c:pt>
                <c:pt idx="4318">
                  <c:v>30083.1</c:v>
                </c:pt>
                <c:pt idx="4319">
                  <c:v>29930.63</c:v>
                </c:pt>
                <c:pt idx="4320">
                  <c:v>30145.66</c:v>
                </c:pt>
                <c:pt idx="4321">
                  <c:v>30066.11</c:v>
                </c:pt>
                <c:pt idx="4322">
                  <c:v>30229.08</c:v>
                </c:pt>
                <c:pt idx="4323">
                  <c:v>30213.33</c:v>
                </c:pt>
                <c:pt idx="4324">
                  <c:v>30019.01</c:v>
                </c:pt>
                <c:pt idx="4325">
                  <c:v>30217.32</c:v>
                </c:pt>
                <c:pt idx="4326">
                  <c:v>30359.15</c:v>
                </c:pt>
                <c:pt idx="4327">
                  <c:v>30368.89</c:v>
                </c:pt>
                <c:pt idx="4328">
                  <c:v>30054.6</c:v>
                </c:pt>
                <c:pt idx="4329">
                  <c:v>30148.91</c:v>
                </c:pt>
                <c:pt idx="4330">
                  <c:v>29994.05</c:v>
                </c:pt>
                <c:pt idx="4331">
                  <c:v>29901.29</c:v>
                </c:pt>
                <c:pt idx="4332">
                  <c:v>29839.73</c:v>
                </c:pt>
                <c:pt idx="4333">
                  <c:v>30706.31</c:v>
                </c:pt>
                <c:pt idx="4334">
                  <c:v>30958.2</c:v>
                </c:pt>
                <c:pt idx="4335">
                  <c:v>30733.91</c:v>
                </c:pt>
                <c:pt idx="4336">
                  <c:v>30898.99</c:v>
                </c:pt>
                <c:pt idx="4337">
                  <c:v>31054.78</c:v>
                </c:pt>
                <c:pt idx="4338">
                  <c:v>30902.799999999999</c:v>
                </c:pt>
                <c:pt idx="4339">
                  <c:v>30990</c:v>
                </c:pt>
                <c:pt idx="4340">
                  <c:v>31101.040000000001</c:v>
                </c:pt>
                <c:pt idx="4341">
                  <c:v>31043.56</c:v>
                </c:pt>
                <c:pt idx="4342">
                  <c:v>31244.22</c:v>
                </c:pt>
                <c:pt idx="4343">
                  <c:v>31202.36</c:v>
                </c:pt>
                <c:pt idx="4344">
                  <c:v>31407.61</c:v>
                </c:pt>
                <c:pt idx="4345">
                  <c:v>31115.34</c:v>
                </c:pt>
                <c:pt idx="4346">
                  <c:v>31125.15</c:v>
                </c:pt>
                <c:pt idx="4347">
                  <c:v>31152.77</c:v>
                </c:pt>
                <c:pt idx="4348">
                  <c:v>31010.98</c:v>
                </c:pt>
                <c:pt idx="4349">
                  <c:v>31158.18</c:v>
                </c:pt>
                <c:pt idx="4350">
                  <c:v>31475.5</c:v>
                </c:pt>
                <c:pt idx="4351">
                  <c:v>31461.86</c:v>
                </c:pt>
                <c:pt idx="4352">
                  <c:v>31476.2</c:v>
                </c:pt>
                <c:pt idx="4353">
                  <c:v>31516.01</c:v>
                </c:pt>
                <c:pt idx="4354">
                  <c:v>31259.27</c:v>
                </c:pt>
                <c:pt idx="4355">
                  <c:v>30825.81</c:v>
                </c:pt>
                <c:pt idx="4356">
                  <c:v>30851.81</c:v>
                </c:pt>
                <c:pt idx="4357">
                  <c:v>30908.28</c:v>
                </c:pt>
                <c:pt idx="4358">
                  <c:v>30886.86</c:v>
                </c:pt>
                <c:pt idx="4359">
                  <c:v>30973.56</c:v>
                </c:pt>
                <c:pt idx="4360">
                  <c:v>30895.52</c:v>
                </c:pt>
                <c:pt idx="4361">
                  <c:v>31079.759999999998</c:v>
                </c:pt>
                <c:pt idx="4362">
                  <c:v>31257.47</c:v>
                </c:pt>
                <c:pt idx="4363">
                  <c:v>31234.16</c:v>
                </c:pt>
                <c:pt idx="4364">
                  <c:v>31535.06</c:v>
                </c:pt>
                <c:pt idx="4365">
                  <c:v>31414.58</c:v>
                </c:pt>
                <c:pt idx="4366">
                  <c:v>31565.040000000001</c:v>
                </c:pt>
                <c:pt idx="4367">
                  <c:v>31822.42</c:v>
                </c:pt>
                <c:pt idx="4368">
                  <c:v>31887.79</c:v>
                </c:pt>
                <c:pt idx="4369">
                  <c:v>31990.79</c:v>
                </c:pt>
                <c:pt idx="4370">
                  <c:v>32009.34</c:v>
                </c:pt>
                <c:pt idx="4371">
                  <c:v>32183.33</c:v>
                </c:pt>
                <c:pt idx="4372">
                  <c:v>32267.23</c:v>
                </c:pt>
                <c:pt idx="4373">
                  <c:v>32325.51</c:v>
                </c:pt>
                <c:pt idx="4374">
                  <c:v>32543.8</c:v>
                </c:pt>
                <c:pt idx="4375">
                  <c:v>32676.83</c:v>
                </c:pt>
                <c:pt idx="4376">
                  <c:v>32876.75</c:v>
                </c:pt>
                <c:pt idx="4377">
                  <c:v>33212.129999999997</c:v>
                </c:pt>
                <c:pt idx="4378">
                  <c:v>33064.080000000002</c:v>
                </c:pt>
                <c:pt idx="4379">
                  <c:v>33453.69</c:v>
                </c:pt>
                <c:pt idx="4380">
                  <c:v>33479.21</c:v>
                </c:pt>
                <c:pt idx="4381">
                  <c:v>33389.15</c:v>
                </c:pt>
                <c:pt idx="4382">
                  <c:v>32882.54</c:v>
                </c:pt>
                <c:pt idx="4383">
                  <c:v>33085.620000000003</c:v>
                </c:pt>
                <c:pt idx="4384">
                  <c:v>33190.75</c:v>
                </c:pt>
                <c:pt idx="4385">
                  <c:v>32781.86</c:v>
                </c:pt>
                <c:pt idx="4386">
                  <c:v>32482.16</c:v>
                </c:pt>
                <c:pt idx="4387">
                  <c:v>32272.58</c:v>
                </c:pt>
                <c:pt idx="4388">
                  <c:v>31963.95</c:v>
                </c:pt>
                <c:pt idx="4389">
                  <c:v>32137.17</c:v>
                </c:pt>
                <c:pt idx="4390">
                  <c:v>32566.2</c:v>
                </c:pt>
                <c:pt idx="4391">
                  <c:v>32299.119999999999</c:v>
                </c:pt>
                <c:pt idx="4392">
                  <c:v>32082.16</c:v>
                </c:pt>
                <c:pt idx="4393">
                  <c:v>31898.29</c:v>
                </c:pt>
                <c:pt idx="4394">
                  <c:v>31948.86</c:v>
                </c:pt>
                <c:pt idx="4395">
                  <c:v>32405.13</c:v>
                </c:pt>
                <c:pt idx="4396">
                  <c:v>32348.33</c:v>
                </c:pt>
                <c:pt idx="4397">
                  <c:v>32485.47</c:v>
                </c:pt>
                <c:pt idx="4398">
                  <c:v>32154.75</c:v>
                </c:pt>
                <c:pt idx="4399">
                  <c:v>32394.34</c:v>
                </c:pt>
                <c:pt idx="4400">
                  <c:v>32407.23</c:v>
                </c:pt>
                <c:pt idx="4401">
                  <c:v>32561.27</c:v>
                </c:pt>
                <c:pt idx="4402">
                  <c:v>32298.58</c:v>
                </c:pt>
                <c:pt idx="4403">
                  <c:v>32420.41</c:v>
                </c:pt>
                <c:pt idx="4404">
                  <c:v>32354.93</c:v>
                </c:pt>
                <c:pt idx="4405">
                  <c:v>32389.25</c:v>
                </c:pt>
                <c:pt idx="4406">
                  <c:v>32477.09</c:v>
                </c:pt>
                <c:pt idx="4407">
                  <c:v>32878.81</c:v>
                </c:pt>
                <c:pt idx="4408">
                  <c:v>33028.629999999997</c:v>
                </c:pt>
                <c:pt idx="4409">
                  <c:v>33091.440000000002</c:v>
                </c:pt>
                <c:pt idx="4410">
                  <c:v>33198.6</c:v>
                </c:pt>
                <c:pt idx="4411">
                  <c:v>33108.06</c:v>
                </c:pt>
                <c:pt idx="4412">
                  <c:v>33378.089999999997</c:v>
                </c:pt>
                <c:pt idx="4413">
                  <c:v>33370.959999999999</c:v>
                </c:pt>
                <c:pt idx="4414">
                  <c:v>33268.97</c:v>
                </c:pt>
                <c:pt idx="4415">
                  <c:v>33048.01</c:v>
                </c:pt>
                <c:pt idx="4416">
                  <c:v>32474.48</c:v>
                </c:pt>
                <c:pt idx="4417">
                  <c:v>32202.91</c:v>
                </c:pt>
                <c:pt idx="4418">
                  <c:v>32248.34</c:v>
                </c:pt>
                <c:pt idx="4419">
                  <c:v>31733.66</c:v>
                </c:pt>
                <c:pt idx="4420">
                  <c:v>31993.81</c:v>
                </c:pt>
                <c:pt idx="4421">
                  <c:v>32053.58</c:v>
                </c:pt>
                <c:pt idx="4422">
                  <c:v>32120.720000000001</c:v>
                </c:pt>
                <c:pt idx="4423">
                  <c:v>32133.91</c:v>
                </c:pt>
                <c:pt idx="4424">
                  <c:v>32060.28</c:v>
                </c:pt>
                <c:pt idx="4425">
                  <c:v>32236.12</c:v>
                </c:pt>
                <c:pt idx="4426">
                  <c:v>32318.6</c:v>
                </c:pt>
                <c:pt idx="4427">
                  <c:v>32445.94</c:v>
                </c:pt>
                <c:pt idx="4428">
                  <c:v>32126.13</c:v>
                </c:pt>
                <c:pt idx="4429">
                  <c:v>32464.32</c:v>
                </c:pt>
                <c:pt idx="4430">
                  <c:v>32901.300000000003</c:v>
                </c:pt>
                <c:pt idx="4431">
                  <c:v>32919.81</c:v>
                </c:pt>
                <c:pt idx="4432">
                  <c:v>32843.26</c:v>
                </c:pt>
                <c:pt idx="4433">
                  <c:v>32401.03</c:v>
                </c:pt>
                <c:pt idx="4434">
                  <c:v>31995.919999999998</c:v>
                </c:pt>
                <c:pt idx="4435">
                  <c:v>32101.39</c:v>
                </c:pt>
                <c:pt idx="4436">
                  <c:v>32278.98</c:v>
                </c:pt>
                <c:pt idx="4437">
                  <c:v>33363.4</c:v>
                </c:pt>
                <c:pt idx="4438">
                  <c:v>33345.120000000003</c:v>
                </c:pt>
                <c:pt idx="4439">
                  <c:v>33101.730000000003</c:v>
                </c:pt>
                <c:pt idx="4440">
                  <c:v>33300.33</c:v>
                </c:pt>
                <c:pt idx="4441">
                  <c:v>33341.32</c:v>
                </c:pt>
                <c:pt idx="4442">
                  <c:v>33969.160000000003</c:v>
                </c:pt>
                <c:pt idx="4443">
                  <c:v>33884.980000000003</c:v>
                </c:pt>
                <c:pt idx="4444">
                  <c:v>34182.67</c:v>
                </c:pt>
                <c:pt idx="4445">
                  <c:v>34076.69</c:v>
                </c:pt>
                <c:pt idx="4446">
                  <c:v>33716.400000000001</c:v>
                </c:pt>
                <c:pt idx="4447">
                  <c:v>33561.26</c:v>
                </c:pt>
                <c:pt idx="4448">
                  <c:v>33703.82</c:v>
                </c:pt>
                <c:pt idx="4449">
                  <c:v>33980.46</c:v>
                </c:pt>
                <c:pt idx="4450">
                  <c:v>33793.040000000001</c:v>
                </c:pt>
                <c:pt idx="4451">
                  <c:v>33694.85</c:v>
                </c:pt>
                <c:pt idx="4452">
                  <c:v>33607.279999999999</c:v>
                </c:pt>
                <c:pt idx="4453">
                  <c:v>33910.699999999997</c:v>
                </c:pt>
                <c:pt idx="4454">
                  <c:v>34286.22</c:v>
                </c:pt>
                <c:pt idx="4455">
                  <c:v>34339.83</c:v>
                </c:pt>
                <c:pt idx="4456">
                  <c:v>34324.99</c:v>
                </c:pt>
                <c:pt idx="4457">
                  <c:v>34337.24</c:v>
                </c:pt>
                <c:pt idx="4458">
                  <c:v>34296.730000000003</c:v>
                </c:pt>
                <c:pt idx="4459">
                  <c:v>34354.550000000003</c:v>
                </c:pt>
                <c:pt idx="4460">
                  <c:v>34504.18</c:v>
                </c:pt>
                <c:pt idx="4461">
                  <c:v>34443.519999999997</c:v>
                </c:pt>
                <c:pt idx="4462">
                  <c:v>34375.949999999997</c:v>
                </c:pt>
                <c:pt idx="4463">
                  <c:v>33758.519999999997</c:v>
                </c:pt>
                <c:pt idx="4464">
                  <c:v>33571.339999999997</c:v>
                </c:pt>
                <c:pt idx="4465">
                  <c:v>33415.61</c:v>
                </c:pt>
                <c:pt idx="4466">
                  <c:v>33481.949999999997</c:v>
                </c:pt>
                <c:pt idx="4467">
                  <c:v>33118.080000000002</c:v>
                </c:pt>
                <c:pt idx="4468">
                  <c:v>33391.870000000003</c:v>
                </c:pt>
                <c:pt idx="4469">
                  <c:v>33743.54</c:v>
                </c:pt>
                <c:pt idx="4470">
                  <c:v>33855.1</c:v>
                </c:pt>
                <c:pt idx="4471">
                  <c:v>33482.74</c:v>
                </c:pt>
                <c:pt idx="4472">
                  <c:v>33316.04</c:v>
                </c:pt>
                <c:pt idx="4473">
                  <c:v>33539.68</c:v>
                </c:pt>
                <c:pt idx="4474">
                  <c:v>33902.31</c:v>
                </c:pt>
                <c:pt idx="4475">
                  <c:v>34107.870000000003</c:v>
                </c:pt>
                <c:pt idx="4476">
                  <c:v>34270</c:v>
                </c:pt>
                <c:pt idx="4477">
                  <c:v>34104.089999999997</c:v>
                </c:pt>
                <c:pt idx="4478">
                  <c:v>34054.21</c:v>
                </c:pt>
                <c:pt idx="4479">
                  <c:v>34179.82</c:v>
                </c:pt>
                <c:pt idx="4480">
                  <c:v>34215.410000000003</c:v>
                </c:pt>
                <c:pt idx="4481">
                  <c:v>33976.629999999997</c:v>
                </c:pt>
                <c:pt idx="4482">
                  <c:v>33968.54</c:v>
                </c:pt>
                <c:pt idx="4483">
                  <c:v>34034.44</c:v>
                </c:pt>
                <c:pt idx="4484">
                  <c:v>33739.480000000003</c:v>
                </c:pt>
                <c:pt idx="4485">
                  <c:v>33766.32</c:v>
                </c:pt>
                <c:pt idx="4486">
                  <c:v>33740.15</c:v>
                </c:pt>
                <c:pt idx="4487">
                  <c:v>33932.019999999997</c:v>
                </c:pt>
                <c:pt idx="4488">
                  <c:v>34117.589999999997</c:v>
                </c:pt>
                <c:pt idx="4489">
                  <c:v>34216.550000000003</c:v>
                </c:pt>
                <c:pt idx="4490">
                  <c:v>34253.43</c:v>
                </c:pt>
                <c:pt idx="4491">
                  <c:v>34138.160000000003</c:v>
                </c:pt>
                <c:pt idx="4492">
                  <c:v>34196.32</c:v>
                </c:pt>
                <c:pt idx="4493">
                  <c:v>34313.760000000002</c:v>
                </c:pt>
                <c:pt idx="4494">
                  <c:v>34740.39</c:v>
                </c:pt>
                <c:pt idx="4495">
                  <c:v>34614.730000000003</c:v>
                </c:pt>
                <c:pt idx="4496">
                  <c:v>35033.47</c:v>
                </c:pt>
                <c:pt idx="4497">
                  <c:v>35364.35</c:v>
                </c:pt>
                <c:pt idx="4498">
                  <c:v>35860.18</c:v>
                </c:pt>
                <c:pt idx="4499">
                  <c:v>36035.71</c:v>
                </c:pt>
                <c:pt idx="4500">
                  <c:v>36501.300000000003</c:v>
                </c:pt>
                <c:pt idx="4501">
                  <c:v>36511.93</c:v>
                </c:pt>
                <c:pt idx="4502">
                  <c:v>36574.69</c:v>
                </c:pt>
                <c:pt idx="4503">
                  <c:v>36645.08</c:v>
                </c:pt>
                <c:pt idx="4504">
                  <c:v>36339.35</c:v>
                </c:pt>
                <c:pt idx="4505">
                  <c:v>36486.480000000003</c:v>
                </c:pt>
                <c:pt idx="4506">
                  <c:v>36274.93</c:v>
                </c:pt>
                <c:pt idx="4507">
                  <c:v>35249.410000000003</c:v>
                </c:pt>
                <c:pt idx="4508">
                  <c:v>34779.78</c:v>
                </c:pt>
                <c:pt idx="4509">
                  <c:v>34396.74</c:v>
                </c:pt>
                <c:pt idx="4510">
                  <c:v>34208.43</c:v>
                </c:pt>
                <c:pt idx="4511">
                  <c:v>34542.449999999997</c:v>
                </c:pt>
                <c:pt idx="4512">
                  <c:v>33933.43</c:v>
                </c:pt>
                <c:pt idx="4513">
                  <c:v>34250.51</c:v>
                </c:pt>
                <c:pt idx="4514">
                  <c:v>33770.29</c:v>
                </c:pt>
                <c:pt idx="4515">
                  <c:v>33881.040000000001</c:v>
                </c:pt>
                <c:pt idx="4516">
                  <c:v>33534</c:v>
                </c:pt>
                <c:pt idx="4517">
                  <c:v>33393.57</c:v>
                </c:pt>
                <c:pt idx="4518">
                  <c:v>33148.18</c:v>
                </c:pt>
                <c:pt idx="4519">
                  <c:v>33231.199999999997</c:v>
                </c:pt>
                <c:pt idx="4520">
                  <c:v>33255.86</c:v>
                </c:pt>
                <c:pt idx="4521">
                  <c:v>33718.699999999997</c:v>
                </c:pt>
                <c:pt idx="4522">
                  <c:v>34232.269999999997</c:v>
                </c:pt>
                <c:pt idx="4523">
                  <c:v>33826.730000000003</c:v>
                </c:pt>
                <c:pt idx="4524">
                  <c:v>33458.67</c:v>
                </c:pt>
                <c:pt idx="4525">
                  <c:v>33185.67</c:v>
                </c:pt>
                <c:pt idx="4526">
                  <c:v>33073.94</c:v>
                </c:pt>
                <c:pt idx="4527">
                  <c:v>32580.58</c:v>
                </c:pt>
                <c:pt idx="4528">
                  <c:v>32161.67</c:v>
                </c:pt>
                <c:pt idx="4529">
                  <c:v>32619.49</c:v>
                </c:pt>
                <c:pt idx="4530">
                  <c:v>32378.01</c:v>
                </c:pt>
                <c:pt idx="4531">
                  <c:v>32868.04</c:v>
                </c:pt>
                <c:pt idx="4532">
                  <c:v>32967.31</c:v>
                </c:pt>
                <c:pt idx="4533">
                  <c:v>33117.870000000003</c:v>
                </c:pt>
                <c:pt idx="4534">
                  <c:v>33038.15</c:v>
                </c:pt>
                <c:pt idx="4535">
                  <c:v>32635.34</c:v>
                </c:pt>
                <c:pt idx="4536">
                  <c:v>32309.56</c:v>
                </c:pt>
                <c:pt idx="4537">
                  <c:v>32207.07</c:v>
                </c:pt>
                <c:pt idx="4538">
                  <c:v>32323.56</c:v>
                </c:pt>
                <c:pt idx="4539">
                  <c:v>32171.53</c:v>
                </c:pt>
                <c:pt idx="4540">
                  <c:v>31543.68</c:v>
                </c:pt>
                <c:pt idx="4541">
                  <c:v>32308.560000000001</c:v>
                </c:pt>
                <c:pt idx="4542">
                  <c:v>32561.47</c:v>
                </c:pt>
                <c:pt idx="4543">
                  <c:v>32333.86</c:v>
                </c:pt>
                <c:pt idx="4544">
                  <c:v>32420.73</c:v>
                </c:pt>
                <c:pt idx="4545">
                  <c:v>32663.360000000001</c:v>
                </c:pt>
                <c:pt idx="4546">
                  <c:v>32155.53</c:v>
                </c:pt>
                <c:pt idx="4547">
                  <c:v>32995.49</c:v>
                </c:pt>
                <c:pt idx="4548">
                  <c:v>33146.5</c:v>
                </c:pt>
                <c:pt idx="4549">
                  <c:v>33440.53</c:v>
                </c:pt>
                <c:pt idx="4550">
                  <c:v>33617.81</c:v>
                </c:pt>
                <c:pt idx="4551">
                  <c:v>33446.480000000003</c:v>
                </c:pt>
                <c:pt idx="4552">
                  <c:v>33575.53</c:v>
                </c:pt>
                <c:pt idx="4553">
                  <c:v>33582.870000000003</c:v>
                </c:pt>
                <c:pt idx="4554">
                  <c:v>33743.1</c:v>
                </c:pt>
                <c:pt idx="4555">
                  <c:v>33761.26</c:v>
                </c:pt>
                <c:pt idx="4556">
                  <c:v>33451.9</c:v>
                </c:pt>
                <c:pt idx="4557">
                  <c:v>33483.699999999997</c:v>
                </c:pt>
                <c:pt idx="4558">
                  <c:v>33240.71</c:v>
                </c:pt>
                <c:pt idx="4559">
                  <c:v>33263.11</c:v>
                </c:pt>
                <c:pt idx="4560">
                  <c:v>33371.69</c:v>
                </c:pt>
                <c:pt idx="4561">
                  <c:v>33068.239999999998</c:v>
                </c:pt>
                <c:pt idx="4562">
                  <c:v>33330.089999999997</c:v>
                </c:pt>
                <c:pt idx="4563">
                  <c:v>33841.43</c:v>
                </c:pt>
                <c:pt idx="4564">
                  <c:v>34023.96</c:v>
                </c:pt>
                <c:pt idx="4565">
                  <c:v>34072.89</c:v>
                </c:pt>
                <c:pt idx="4566">
                  <c:v>34122.129999999997</c:v>
                </c:pt>
                <c:pt idx="4567">
                  <c:v>34175.620000000003</c:v>
                </c:pt>
                <c:pt idx="4568">
                  <c:v>34451.050000000003</c:v>
                </c:pt>
                <c:pt idx="4569">
                  <c:v>34768.76</c:v>
                </c:pt>
                <c:pt idx="4570">
                  <c:v>34854.03</c:v>
                </c:pt>
                <c:pt idx="4571">
                  <c:v>34822.76</c:v>
                </c:pt>
                <c:pt idx="4572">
                  <c:v>35198.75</c:v>
                </c:pt>
                <c:pt idx="4573">
                  <c:v>35281.360000000001</c:v>
                </c:pt>
                <c:pt idx="4574">
                  <c:v>35279.870000000003</c:v>
                </c:pt>
                <c:pt idx="4575">
                  <c:v>34890.89</c:v>
                </c:pt>
                <c:pt idx="4576">
                  <c:v>34746.53</c:v>
                </c:pt>
                <c:pt idx="4577">
                  <c:v>34482.43</c:v>
                </c:pt>
                <c:pt idx="4578">
                  <c:v>34316.07</c:v>
                </c:pt>
                <c:pt idx="4579">
                  <c:v>34351.93</c:v>
                </c:pt>
                <c:pt idx="4580">
                  <c:v>34228.31</c:v>
                </c:pt>
                <c:pt idx="4581">
                  <c:v>34670.559999999998</c:v>
                </c:pt>
                <c:pt idx="4582">
                  <c:v>35012.69</c:v>
                </c:pt>
                <c:pt idx="4583">
                  <c:v>35466.720000000001</c:v>
                </c:pt>
                <c:pt idx="4584">
                  <c:v>34987.730000000003</c:v>
                </c:pt>
                <c:pt idx="4585">
                  <c:v>35085.03</c:v>
                </c:pt>
                <c:pt idx="4586">
                  <c:v>36000.93</c:v>
                </c:pt>
                <c:pt idx="4587">
                  <c:v>35649.15</c:v>
                </c:pt>
                <c:pt idx="4588">
                  <c:v>35082.5</c:v>
                </c:pt>
                <c:pt idx="4589">
                  <c:v>35073.74</c:v>
                </c:pt>
                <c:pt idx="4590">
                  <c:v>35229.56</c:v>
                </c:pt>
                <c:pt idx="4591">
                  <c:v>35430.239999999998</c:v>
                </c:pt>
                <c:pt idx="4592">
                  <c:v>35341.46</c:v>
                </c:pt>
                <c:pt idx="4593">
                  <c:v>35344.42</c:v>
                </c:pt>
                <c:pt idx="4594">
                  <c:v>35549.57</c:v>
                </c:pt>
                <c:pt idx="4595">
                  <c:v>35597.279999999999</c:v>
                </c:pt>
                <c:pt idx="4596">
                  <c:v>35489.620000000003</c:v>
                </c:pt>
                <c:pt idx="4597">
                  <c:v>35296.120000000003</c:v>
                </c:pt>
                <c:pt idx="4598">
                  <c:v>35285.300000000003</c:v>
                </c:pt>
                <c:pt idx="4599">
                  <c:v>35093.449999999997</c:v>
                </c:pt>
                <c:pt idx="4600">
                  <c:v>35483.54</c:v>
                </c:pt>
                <c:pt idx="4601">
                  <c:v>35402.410000000003</c:v>
                </c:pt>
                <c:pt idx="4602">
                  <c:v>35763</c:v>
                </c:pt>
                <c:pt idx="4603">
                  <c:v>35553.03</c:v>
                </c:pt>
                <c:pt idx="4604">
                  <c:v>35542.370000000003</c:v>
                </c:pt>
                <c:pt idx="4605">
                  <c:v>35304.1</c:v>
                </c:pt>
                <c:pt idx="4606">
                  <c:v>35172.11</c:v>
                </c:pt>
                <c:pt idx="4607">
                  <c:v>35225.019999999997</c:v>
                </c:pt>
                <c:pt idx="4608">
                  <c:v>35046.1</c:v>
                </c:pt>
                <c:pt idx="4609">
                  <c:v>35011.1</c:v>
                </c:pt>
                <c:pt idx="4610">
                  <c:v>35318.199999999997</c:v>
                </c:pt>
                <c:pt idx="4611">
                  <c:v>35410.85</c:v>
                </c:pt>
                <c:pt idx="4612">
                  <c:v>35398.21</c:v>
                </c:pt>
                <c:pt idx="4613">
                  <c:v>35744.89</c:v>
                </c:pt>
                <c:pt idx="4614">
                  <c:v>35933.589999999997</c:v>
                </c:pt>
                <c:pt idx="4615">
                  <c:v>35831.65</c:v>
                </c:pt>
                <c:pt idx="4616">
                  <c:v>36112.720000000001</c:v>
                </c:pt>
                <c:pt idx="4617">
                  <c:v>35991.69</c:v>
                </c:pt>
                <c:pt idx="4618">
                  <c:v>35649.410000000003</c:v>
                </c:pt>
                <c:pt idx="4619">
                  <c:v>36088.1</c:v>
                </c:pt>
                <c:pt idx="4620">
                  <c:v>35929.4</c:v>
                </c:pt>
                <c:pt idx="4621">
                  <c:v>35807.4</c:v>
                </c:pt>
                <c:pt idx="4622">
                  <c:v>35919.08</c:v>
                </c:pt>
                <c:pt idx="4623">
                  <c:v>36102.5</c:v>
                </c:pt>
                <c:pt idx="4624">
                  <c:v>36057.360000000001</c:v>
                </c:pt>
                <c:pt idx="4625">
                  <c:v>36133.4</c:v>
                </c:pt>
                <c:pt idx="4626">
                  <c:v>36637.18</c:v>
                </c:pt>
                <c:pt idx="4627">
                  <c:v>36941.919999999998</c:v>
                </c:pt>
                <c:pt idx="4628">
                  <c:v>37220.239999999998</c:v>
                </c:pt>
                <c:pt idx="4629">
                  <c:v>37115.370000000003</c:v>
                </c:pt>
                <c:pt idx="4630">
                  <c:v>36891.43</c:v>
                </c:pt>
                <c:pt idx="4631">
                  <c:v>36575.5</c:v>
                </c:pt>
                <c:pt idx="4632">
                  <c:v>37029.5</c:v>
                </c:pt>
                <c:pt idx="4633">
                  <c:v>37300.94</c:v>
                </c:pt>
                <c:pt idx="4634">
                  <c:v>37270.720000000001</c:v>
                </c:pt>
                <c:pt idx="4635">
                  <c:v>37520.120000000003</c:v>
                </c:pt>
                <c:pt idx="4636">
                  <c:v>37864.480000000003</c:v>
                </c:pt>
                <c:pt idx="4637">
                  <c:v>37602.74</c:v>
                </c:pt>
                <c:pt idx="4638">
                  <c:v>37161.75</c:v>
                </c:pt>
                <c:pt idx="4639">
                  <c:v>37465.660000000003</c:v>
                </c:pt>
                <c:pt idx="4640">
                  <c:v>37204.75</c:v>
                </c:pt>
                <c:pt idx="4641">
                  <c:v>37608.53</c:v>
                </c:pt>
                <c:pt idx="4642">
                  <c:v>37803.279999999999</c:v>
                </c:pt>
                <c:pt idx="4643">
                  <c:v>37781.449999999997</c:v>
                </c:pt>
                <c:pt idx="4644">
                  <c:v>37473.919999999998</c:v>
                </c:pt>
                <c:pt idx="4645">
                  <c:v>37244.050000000003</c:v>
                </c:pt>
                <c:pt idx="4646">
                  <c:v>37818.74</c:v>
                </c:pt>
                <c:pt idx="4647">
                  <c:v>37826.019999999997</c:v>
                </c:pt>
                <c:pt idx="4648">
                  <c:v>37765.03</c:v>
                </c:pt>
                <c:pt idx="4649">
                  <c:v>37603.360000000001</c:v>
                </c:pt>
                <c:pt idx="4650">
                  <c:v>37547.86</c:v>
                </c:pt>
                <c:pt idx="4651">
                  <c:v>37223.72</c:v>
                </c:pt>
                <c:pt idx="4652">
                  <c:v>36703.519999999997</c:v>
                </c:pt>
                <c:pt idx="4653">
                  <c:v>36630.32</c:v>
                </c:pt>
                <c:pt idx="4654">
                  <c:v>36754.29</c:v>
                </c:pt>
                <c:pt idx="4655">
                  <c:v>36771.339999999997</c:v>
                </c:pt>
                <c:pt idx="4656">
                  <c:v>36397.14</c:v>
                </c:pt>
                <c:pt idx="4657">
                  <c:v>35869.589999999997</c:v>
                </c:pt>
                <c:pt idx="4658">
                  <c:v>35885.26</c:v>
                </c:pt>
                <c:pt idx="4659">
                  <c:v>36346.400000000001</c:v>
                </c:pt>
                <c:pt idx="4660">
                  <c:v>35886.730000000003</c:v>
                </c:pt>
                <c:pt idx="4661">
                  <c:v>35379.769999999997</c:v>
                </c:pt>
                <c:pt idx="4662">
                  <c:v>35160.25</c:v>
                </c:pt>
                <c:pt idx="4663">
                  <c:v>34249.769999999997</c:v>
                </c:pt>
                <c:pt idx="4664">
                  <c:v>33411.379999999997</c:v>
                </c:pt>
                <c:pt idx="4665">
                  <c:v>33893.07</c:v>
                </c:pt>
                <c:pt idx="4666">
                  <c:v>33954.57</c:v>
                </c:pt>
                <c:pt idx="4667">
                  <c:v>33507.47</c:v>
                </c:pt>
                <c:pt idx="4668">
                  <c:v>33611.47</c:v>
                </c:pt>
                <c:pt idx="4669">
                  <c:v>33942.160000000003</c:v>
                </c:pt>
                <c:pt idx="4670">
                  <c:v>33544.61</c:v>
                </c:pt>
                <c:pt idx="4671">
                  <c:v>33209.279999999999</c:v>
                </c:pt>
                <c:pt idx="4672">
                  <c:v>32706.400000000001</c:v>
                </c:pt>
                <c:pt idx="4673">
                  <c:v>32940.410000000003</c:v>
                </c:pt>
                <c:pt idx="4674">
                  <c:v>32819.019999999997</c:v>
                </c:pt>
                <c:pt idx="4675">
                  <c:v>33881.519999999997</c:v>
                </c:pt>
                <c:pt idx="4676">
                  <c:v>33161.980000000003</c:v>
                </c:pt>
                <c:pt idx="4677">
                  <c:v>33980.75</c:v>
                </c:pt>
                <c:pt idx="4678">
                  <c:v>33970.32</c:v>
                </c:pt>
                <c:pt idx="4679">
                  <c:v>34240.080000000002</c:v>
                </c:pt>
                <c:pt idx="4680">
                  <c:v>33703.4</c:v>
                </c:pt>
                <c:pt idx="4681">
                  <c:v>33565.85</c:v>
                </c:pt>
                <c:pt idx="4682">
                  <c:v>33556.22</c:v>
                </c:pt>
                <c:pt idx="4683">
                  <c:v>33414.21</c:v>
                </c:pt>
                <c:pt idx="4684">
                  <c:v>33536.99</c:v>
                </c:pt>
                <c:pt idx="4685">
                  <c:v>33206.800000000003</c:v>
                </c:pt>
                <c:pt idx="4686">
                  <c:v>32676.42</c:v>
                </c:pt>
                <c:pt idx="4687">
                  <c:v>33397.15</c:v>
                </c:pt>
                <c:pt idx="4688">
                  <c:v>33193.839999999997</c:v>
                </c:pt>
                <c:pt idx="4689">
                  <c:v>33656.1</c:v>
                </c:pt>
                <c:pt idx="4690">
                  <c:v>33884.160000000003</c:v>
                </c:pt>
                <c:pt idx="4691">
                  <c:v>34389.910000000003</c:v>
                </c:pt>
                <c:pt idx="4692">
                  <c:v>34430.79</c:v>
                </c:pt>
                <c:pt idx="4693">
                  <c:v>34251.230000000003</c:v>
                </c:pt>
                <c:pt idx="4694">
                  <c:v>34437.870000000003</c:v>
                </c:pt>
                <c:pt idx="4695">
                  <c:v>34482.730000000003</c:v>
                </c:pt>
                <c:pt idx="4696">
                  <c:v>34173.269999999997</c:v>
                </c:pt>
                <c:pt idx="4697">
                  <c:v>34479.5</c:v>
                </c:pt>
                <c:pt idx="4698">
                  <c:v>34695.629999999997</c:v>
                </c:pt>
                <c:pt idx="4699">
                  <c:v>34996.18</c:v>
                </c:pt>
                <c:pt idx="4700">
                  <c:v>35117.69</c:v>
                </c:pt>
                <c:pt idx="4701">
                  <c:v>35191.440000000002</c:v>
                </c:pt>
                <c:pt idx="4702">
                  <c:v>34940.800000000003</c:v>
                </c:pt>
                <c:pt idx="4703">
                  <c:v>35139.730000000003</c:v>
                </c:pt>
                <c:pt idx="4704">
                  <c:v>34788.370000000003</c:v>
                </c:pt>
                <c:pt idx="4705">
                  <c:v>35278.29</c:v>
                </c:pt>
                <c:pt idx="4706">
                  <c:v>35381.99</c:v>
                </c:pt>
                <c:pt idx="4707">
                  <c:v>35401.9</c:v>
                </c:pt>
                <c:pt idx="4708">
                  <c:v>36046.339999999997</c:v>
                </c:pt>
                <c:pt idx="4709">
                  <c:v>35943.81</c:v>
                </c:pt>
                <c:pt idx="4710">
                  <c:v>35936.53</c:v>
                </c:pt>
                <c:pt idx="4711">
                  <c:v>35717.47</c:v>
                </c:pt>
                <c:pt idx="4712">
                  <c:v>35484.339999999997</c:v>
                </c:pt>
                <c:pt idx="4713">
                  <c:v>35054.47</c:v>
                </c:pt>
                <c:pt idx="4714">
                  <c:v>35584.32</c:v>
                </c:pt>
                <c:pt idx="4715">
                  <c:v>34926.46</c:v>
                </c:pt>
                <c:pt idx="4716">
                  <c:v>35007.730000000003</c:v>
                </c:pt>
                <c:pt idx="4717">
                  <c:v>35650.589999999997</c:v>
                </c:pt>
                <c:pt idx="4718">
                  <c:v>35881.440000000002</c:v>
                </c:pt>
                <c:pt idx="4719">
                  <c:v>35894.36</c:v>
                </c:pt>
                <c:pt idx="4720">
                  <c:v>36148.28</c:v>
                </c:pt>
                <c:pt idx="4721">
                  <c:v>36360.949999999997</c:v>
                </c:pt>
                <c:pt idx="4722">
                  <c:v>36526.449999999997</c:v>
                </c:pt>
                <c:pt idx="4723">
                  <c:v>36495.230000000003</c:v>
                </c:pt>
                <c:pt idx="4724">
                  <c:v>35952.75</c:v>
                </c:pt>
                <c:pt idx="4725">
                  <c:v>35745.49</c:v>
                </c:pt>
                <c:pt idx="4726">
                  <c:v>36109.47</c:v>
                </c:pt>
                <c:pt idx="4727">
                  <c:v>35964.68</c:v>
                </c:pt>
                <c:pt idx="4728">
                  <c:v>36294.78</c:v>
                </c:pt>
                <c:pt idx="4729">
                  <c:v>36341.53</c:v>
                </c:pt>
                <c:pt idx="4730">
                  <c:v>36652.22</c:v>
                </c:pt>
                <c:pt idx="4731">
                  <c:v>36360.910000000003</c:v>
                </c:pt>
                <c:pt idx="4732">
                  <c:v>36073.410000000003</c:v>
                </c:pt>
                <c:pt idx="4733">
                  <c:v>36388.07</c:v>
                </c:pt>
                <c:pt idx="4734">
                  <c:v>36534.660000000003</c:v>
                </c:pt>
                <c:pt idx="4735">
                  <c:v>36808.92</c:v>
                </c:pt>
                <c:pt idx="4736">
                  <c:v>37091.120000000003</c:v>
                </c:pt>
                <c:pt idx="4737">
                  <c:v>36834.400000000001</c:v>
                </c:pt>
                <c:pt idx="4738">
                  <c:v>36734.47</c:v>
                </c:pt>
                <c:pt idx="4739">
                  <c:v>36459.339999999997</c:v>
                </c:pt>
                <c:pt idx="4740">
                  <c:v>36663.360000000001</c:v>
                </c:pt>
                <c:pt idx="4741">
                  <c:v>36774.36</c:v>
                </c:pt>
                <c:pt idx="4742">
                  <c:v>36834.629999999997</c:v>
                </c:pt>
                <c:pt idx="4743">
                  <c:v>36738.22</c:v>
                </c:pt>
                <c:pt idx="4744">
                  <c:v>36841.14</c:v>
                </c:pt>
                <c:pt idx="4745">
                  <c:v>36772.410000000003</c:v>
                </c:pt>
                <c:pt idx="4746">
                  <c:v>36462.69</c:v>
                </c:pt>
                <c:pt idx="4747">
                  <c:v>36483.599999999999</c:v>
                </c:pt>
                <c:pt idx="4748">
                  <c:v>36281.449999999997</c:v>
                </c:pt>
                <c:pt idx="4749">
                  <c:v>35662.949999999997</c:v>
                </c:pt>
                <c:pt idx="4750">
                  <c:v>35556.33</c:v>
                </c:pt>
                <c:pt idx="4751">
                  <c:v>35893.660000000003</c:v>
                </c:pt>
                <c:pt idx="4752">
                  <c:v>36522.49</c:v>
                </c:pt>
                <c:pt idx="4753">
                  <c:v>36242.14</c:v>
                </c:pt>
                <c:pt idx="4754">
                  <c:v>36376.839999999997</c:v>
                </c:pt>
                <c:pt idx="4755">
                  <c:v>36490.699999999997</c:v>
                </c:pt>
                <c:pt idx="4756">
                  <c:v>36665.519999999997</c:v>
                </c:pt>
                <c:pt idx="4757">
                  <c:v>36645.160000000003</c:v>
                </c:pt>
                <c:pt idx="4758">
                  <c:v>36521.1</c:v>
                </c:pt>
                <c:pt idx="4759">
                  <c:v>36431.980000000003</c:v>
                </c:pt>
                <c:pt idx="4760">
                  <c:v>36141.57</c:v>
                </c:pt>
                <c:pt idx="4761">
                  <c:v>35973.85</c:v>
                </c:pt>
                <c:pt idx="4762">
                  <c:v>36087.839999999997</c:v>
                </c:pt>
                <c:pt idx="4763">
                  <c:v>35851.870000000003</c:v>
                </c:pt>
                <c:pt idx="4764">
                  <c:v>35664.53</c:v>
                </c:pt>
                <c:pt idx="4765">
                  <c:v>35705.480000000003</c:v>
                </c:pt>
                <c:pt idx="4766">
                  <c:v>36067.629999999997</c:v>
                </c:pt>
                <c:pt idx="4767">
                  <c:v>36197.300000000003</c:v>
                </c:pt>
                <c:pt idx="4768">
                  <c:v>35949.97</c:v>
                </c:pt>
                <c:pt idx="4769">
                  <c:v>36340.25</c:v>
                </c:pt>
                <c:pt idx="4770">
                  <c:v>36064.230000000003</c:v>
                </c:pt>
                <c:pt idx="4771">
                  <c:v>35858.639999999999</c:v>
                </c:pt>
                <c:pt idx="4772">
                  <c:v>35846.050000000003</c:v>
                </c:pt>
                <c:pt idx="4773">
                  <c:v>36185.879999999997</c:v>
                </c:pt>
                <c:pt idx="4774">
                  <c:v>36868.53</c:v>
                </c:pt>
                <c:pt idx="4775">
                  <c:v>36964.32</c:v>
                </c:pt>
                <c:pt idx="4776">
                  <c:v>37150.230000000003</c:v>
                </c:pt>
                <c:pt idx="4777">
                  <c:v>37146.5</c:v>
                </c:pt>
                <c:pt idx="4778">
                  <c:v>37420.61</c:v>
                </c:pt>
                <c:pt idx="4779">
                  <c:v>38058.9</c:v>
                </c:pt>
                <c:pt idx="4780">
                  <c:v>38648.410000000003</c:v>
                </c:pt>
                <c:pt idx="4781">
                  <c:v>38700.33</c:v>
                </c:pt>
                <c:pt idx="4782">
                  <c:v>39313.64</c:v>
                </c:pt>
                <c:pt idx="4783">
                  <c:v>39600.839999999997</c:v>
                </c:pt>
                <c:pt idx="4784">
                  <c:v>39830.68</c:v>
                </c:pt>
                <c:pt idx="4785">
                  <c:v>39916.75</c:v>
                </c:pt>
                <c:pt idx="4786">
                  <c:v>39582.65</c:v>
                </c:pt>
                <c:pt idx="4787">
                  <c:v>39179.49</c:v>
                </c:pt>
                <c:pt idx="4788">
                  <c:v>39983.58</c:v>
                </c:pt>
                <c:pt idx="4789">
                  <c:v>40167.760000000002</c:v>
                </c:pt>
                <c:pt idx="4790">
                  <c:v>40703.99</c:v>
                </c:pt>
                <c:pt idx="4791">
                  <c:v>40712.39</c:v>
                </c:pt>
                <c:pt idx="4792">
                  <c:v>40578.160000000003</c:v>
                </c:pt>
                <c:pt idx="4793">
                  <c:v>40615.31</c:v>
                </c:pt>
                <c:pt idx="4794">
                  <c:v>40266.129999999997</c:v>
                </c:pt>
                <c:pt idx="4795">
                  <c:v>40014.03</c:v>
                </c:pt>
                <c:pt idx="4796">
                  <c:v>40254.58</c:v>
                </c:pt>
                <c:pt idx="4797">
                  <c:v>39934.300000000003</c:v>
                </c:pt>
                <c:pt idx="4798">
                  <c:v>40293.599999999999</c:v>
                </c:pt>
                <c:pt idx="4799">
                  <c:v>39878.39</c:v>
                </c:pt>
                <c:pt idx="4800">
                  <c:v>39855.1</c:v>
                </c:pt>
                <c:pt idx="4801">
                  <c:v>40059.1</c:v>
                </c:pt>
                <c:pt idx="4802">
                  <c:v>40280.78</c:v>
                </c:pt>
                <c:pt idx="4803">
                  <c:v>40852.25</c:v>
                </c:pt>
                <c:pt idx="4804">
                  <c:v>40440.239999999998</c:v>
                </c:pt>
                <c:pt idx="4805">
                  <c:v>39723.769999999997</c:v>
                </c:pt>
                <c:pt idx="4806">
                  <c:v>39445.08</c:v>
                </c:pt>
                <c:pt idx="4807">
                  <c:v>39955.06</c:v>
                </c:pt>
                <c:pt idx="4808">
                  <c:v>39554.35</c:v>
                </c:pt>
                <c:pt idx="4809">
                  <c:v>40159.379999999997</c:v>
                </c:pt>
                <c:pt idx="4810">
                  <c:v>39826.57</c:v>
                </c:pt>
                <c:pt idx="4811">
                  <c:v>39751.39</c:v>
                </c:pt>
                <c:pt idx="4812">
                  <c:v>40079.919999999998</c:v>
                </c:pt>
                <c:pt idx="4813">
                  <c:v>39630.79</c:v>
                </c:pt>
                <c:pt idx="4814">
                  <c:v>39188.89</c:v>
                </c:pt>
                <c:pt idx="4815">
                  <c:v>38795.78</c:v>
                </c:pt>
                <c:pt idx="4816">
                  <c:v>38648.81</c:v>
                </c:pt>
                <c:pt idx="4817">
                  <c:v>38857.449999999997</c:v>
                </c:pt>
                <c:pt idx="4818">
                  <c:v>38348.230000000003</c:v>
                </c:pt>
                <c:pt idx="4819">
                  <c:v>38574.68</c:v>
                </c:pt>
                <c:pt idx="4820">
                  <c:v>38290.07</c:v>
                </c:pt>
                <c:pt idx="4821">
                  <c:v>38609.61</c:v>
                </c:pt>
                <c:pt idx="4822">
                  <c:v>39405.54</c:v>
                </c:pt>
                <c:pt idx="4823">
                  <c:v>41157.82</c:v>
                </c:pt>
                <c:pt idx="4824">
                  <c:v>40553.96</c:v>
                </c:pt>
                <c:pt idx="4825">
                  <c:v>40846.15</c:v>
                </c:pt>
                <c:pt idx="4826">
                  <c:v>40688.699999999997</c:v>
                </c:pt>
                <c:pt idx="4827">
                  <c:v>41763.75</c:v>
                </c:pt>
                <c:pt idx="4828">
                  <c:v>42345.9</c:v>
                </c:pt>
                <c:pt idx="4829">
                  <c:v>42279.32</c:v>
                </c:pt>
                <c:pt idx="4830">
                  <c:v>41874.79</c:v>
                </c:pt>
                <c:pt idx="4831">
                  <c:v>42198.01</c:v>
                </c:pt>
                <c:pt idx="4832">
                  <c:v>41981.65</c:v>
                </c:pt>
                <c:pt idx="4833">
                  <c:v>42365.48</c:v>
                </c:pt>
                <c:pt idx="4834">
                  <c:v>42278.98</c:v>
                </c:pt>
                <c:pt idx="4835">
                  <c:v>41299.78</c:v>
                </c:pt>
                <c:pt idx="4836">
                  <c:v>41579.68</c:v>
                </c:pt>
                <c:pt idx="4837">
                  <c:v>41536.1</c:v>
                </c:pt>
                <c:pt idx="4838">
                  <c:v>41845.9</c:v>
                </c:pt>
                <c:pt idx="4839">
                  <c:v>41444.67</c:v>
                </c:pt>
                <c:pt idx="4840">
                  <c:v>41458.629999999997</c:v>
                </c:pt>
                <c:pt idx="4841">
                  <c:v>40974.480000000003</c:v>
                </c:pt>
                <c:pt idx="4842">
                  <c:v>40517.949999999997</c:v>
                </c:pt>
                <c:pt idx="4843">
                  <c:v>40621.97</c:v>
                </c:pt>
                <c:pt idx="4844">
                  <c:v>40636.81</c:v>
                </c:pt>
                <c:pt idx="4845">
                  <c:v>41283.440000000002</c:v>
                </c:pt>
                <c:pt idx="4846">
                  <c:v>41078.6</c:v>
                </c:pt>
                <c:pt idx="4847">
                  <c:v>41043.300000000003</c:v>
                </c:pt>
                <c:pt idx="4848">
                  <c:v>41371.949999999997</c:v>
                </c:pt>
                <c:pt idx="4849">
                  <c:v>41794.769999999997</c:v>
                </c:pt>
                <c:pt idx="4850">
                  <c:v>41938.480000000003</c:v>
                </c:pt>
                <c:pt idx="4851">
                  <c:v>41718.14</c:v>
                </c:pt>
                <c:pt idx="4852">
                  <c:v>42079.9</c:v>
                </c:pt>
                <c:pt idx="4853">
                  <c:v>41960.69</c:v>
                </c:pt>
                <c:pt idx="4854">
                  <c:v>42093.45</c:v>
                </c:pt>
                <c:pt idx="4855">
                  <c:v>42220.3</c:v>
                </c:pt>
                <c:pt idx="4856">
                  <c:v>42225.62</c:v>
                </c:pt>
                <c:pt idx="4857">
                  <c:v>41055.86</c:v>
                </c:pt>
                <c:pt idx="4858">
                  <c:v>41009.300000000003</c:v>
                </c:pt>
                <c:pt idx="4859">
                  <c:v>40946.19</c:v>
                </c:pt>
                <c:pt idx="4860">
                  <c:v>41207.050000000003</c:v>
                </c:pt>
                <c:pt idx="4861">
                  <c:v>41055.51</c:v>
                </c:pt>
                <c:pt idx="4862">
                  <c:v>40846.89</c:v>
                </c:pt>
                <c:pt idx="4863">
                  <c:v>41014.43</c:v>
                </c:pt>
                <c:pt idx="4864">
                  <c:v>41244.410000000003</c:v>
                </c:pt>
                <c:pt idx="4865">
                  <c:v>40835.25</c:v>
                </c:pt>
                <c:pt idx="4866">
                  <c:v>39949.26</c:v>
                </c:pt>
                <c:pt idx="4867">
                  <c:v>39315.25</c:v>
                </c:pt>
                <c:pt idx="4868">
                  <c:v>39104.68</c:v>
                </c:pt>
                <c:pt idx="4869">
                  <c:v>38868.57</c:v>
                </c:pt>
                <c:pt idx="4870">
                  <c:v>38990.53</c:v>
                </c:pt>
                <c:pt idx="4871">
                  <c:v>39369.410000000003</c:v>
                </c:pt>
                <c:pt idx="4872">
                  <c:v>39329.980000000003</c:v>
                </c:pt>
                <c:pt idx="4873">
                  <c:v>38652.949999999997</c:v>
                </c:pt>
                <c:pt idx="4874">
                  <c:v>38766.21</c:v>
                </c:pt>
                <c:pt idx="4875">
                  <c:v>38110.370000000003</c:v>
                </c:pt>
                <c:pt idx="4876">
                  <c:v>37892.339999999997</c:v>
                </c:pt>
                <c:pt idx="4877">
                  <c:v>37144.15</c:v>
                </c:pt>
                <c:pt idx="4878">
                  <c:v>37646.720000000001</c:v>
                </c:pt>
                <c:pt idx="4879">
                  <c:v>37216.74</c:v>
                </c:pt>
                <c:pt idx="4880">
                  <c:v>37778.589999999997</c:v>
                </c:pt>
                <c:pt idx="4881">
                  <c:v>38210.61</c:v>
                </c:pt>
                <c:pt idx="4882">
                  <c:v>37266.07</c:v>
                </c:pt>
                <c:pt idx="4883">
                  <c:v>37655.96</c:v>
                </c:pt>
                <c:pt idx="4884">
                  <c:v>37921.75</c:v>
                </c:pt>
                <c:pt idx="4885">
                  <c:v>37880.239999999998</c:v>
                </c:pt>
                <c:pt idx="4886">
                  <c:v>37606.559999999998</c:v>
                </c:pt>
                <c:pt idx="4887">
                  <c:v>37252.589999999997</c:v>
                </c:pt>
                <c:pt idx="4888">
                  <c:v>36332.14</c:v>
                </c:pt>
                <c:pt idx="4889">
                  <c:v>36230.660000000003</c:v>
                </c:pt>
                <c:pt idx="4890">
                  <c:v>37564.769999999997</c:v>
                </c:pt>
                <c:pt idx="4891">
                  <c:v>37799.65</c:v>
                </c:pt>
                <c:pt idx="4892">
                  <c:v>37367.15</c:v>
                </c:pt>
                <c:pt idx="4893">
                  <c:v>36696.35</c:v>
                </c:pt>
                <c:pt idx="4894">
                  <c:v>36861.199999999997</c:v>
                </c:pt>
                <c:pt idx="4895">
                  <c:v>36049.9</c:v>
                </c:pt>
                <c:pt idx="4896">
                  <c:v>36452.629999999997</c:v>
                </c:pt>
                <c:pt idx="4897">
                  <c:v>36178.32</c:v>
                </c:pt>
                <c:pt idx="4898">
                  <c:v>36619.370000000003</c:v>
                </c:pt>
                <c:pt idx="4899">
                  <c:v>36964.44</c:v>
                </c:pt>
                <c:pt idx="4900">
                  <c:v>37329.339999999997</c:v>
                </c:pt>
                <c:pt idx="4901">
                  <c:v>37386.21</c:v>
                </c:pt>
                <c:pt idx="4902">
                  <c:v>37762.86</c:v>
                </c:pt>
                <c:pt idx="4903">
                  <c:v>37435.25</c:v>
                </c:pt>
                <c:pt idx="4904">
                  <c:v>36463.269999999997</c:v>
                </c:pt>
                <c:pt idx="4905">
                  <c:v>36518.239999999998</c:v>
                </c:pt>
                <c:pt idx="4906">
                  <c:v>35960.53</c:v>
                </c:pt>
                <c:pt idx="4907">
                  <c:v>38949.25</c:v>
                </c:pt>
                <c:pt idx="4908">
                  <c:v>41078.97</c:v>
                </c:pt>
                <c:pt idx="4909">
                  <c:v>40564.11</c:v>
                </c:pt>
                <c:pt idx="4910">
                  <c:v>39761.68</c:v>
                </c:pt>
                <c:pt idx="4911">
                  <c:v>40321.53</c:v>
                </c:pt>
                <c:pt idx="4912">
                  <c:v>40152.25</c:v>
                </c:pt>
                <c:pt idx="4913">
                  <c:v>39112.730000000003</c:v>
                </c:pt>
                <c:pt idx="4914">
                  <c:v>38605.15</c:v>
                </c:pt>
                <c:pt idx="4915">
                  <c:v>38186.67</c:v>
                </c:pt>
                <c:pt idx="4916">
                  <c:v>37269.74</c:v>
                </c:pt>
                <c:pt idx="4917">
                  <c:v>37317.730000000003</c:v>
                </c:pt>
                <c:pt idx="4918">
                  <c:v>38686.25</c:v>
                </c:pt>
                <c:pt idx="4919">
                  <c:v>37648.199999999997</c:v>
                </c:pt>
                <c:pt idx="4920">
                  <c:v>37687.269999999997</c:v>
                </c:pt>
                <c:pt idx="4921">
                  <c:v>37874.67</c:v>
                </c:pt>
                <c:pt idx="4922">
                  <c:v>38376.19</c:v>
                </c:pt>
                <c:pt idx="4923">
                  <c:v>38354.230000000003</c:v>
                </c:pt>
                <c:pt idx="4924">
                  <c:v>38959.910000000003</c:v>
                </c:pt>
                <c:pt idx="4925">
                  <c:v>39135.68</c:v>
                </c:pt>
                <c:pt idx="4926">
                  <c:v>39526.620000000003</c:v>
                </c:pt>
                <c:pt idx="4927">
                  <c:v>39591.75</c:v>
                </c:pt>
                <c:pt idx="4928">
                  <c:v>39119.14</c:v>
                </c:pt>
                <c:pt idx="4929">
                  <c:v>39506.19</c:v>
                </c:pt>
                <c:pt idx="4930">
                  <c:v>39667.96</c:v>
                </c:pt>
                <c:pt idx="4931">
                  <c:v>40147.4</c:v>
                </c:pt>
                <c:pt idx="4932">
                  <c:v>40301.24</c:v>
                </c:pt>
                <c:pt idx="4933">
                  <c:v>40407.03</c:v>
                </c:pt>
                <c:pt idx="4934">
                  <c:v>40762.230000000003</c:v>
                </c:pt>
                <c:pt idx="4935">
                  <c:v>40765.67</c:v>
                </c:pt>
                <c:pt idx="4936">
                  <c:v>40613.5</c:v>
                </c:pt>
                <c:pt idx="4937">
                  <c:v>41137.300000000003</c:v>
                </c:pt>
                <c:pt idx="4938">
                  <c:v>41168.93</c:v>
                </c:pt>
                <c:pt idx="4939">
                  <c:v>41325.15</c:v>
                </c:pt>
                <c:pt idx="4940">
                  <c:v>41817.21</c:v>
                </c:pt>
                <c:pt idx="4941">
                  <c:v>41045.82</c:v>
                </c:pt>
                <c:pt idx="4942">
                  <c:v>41325.910000000003</c:v>
                </c:pt>
                <c:pt idx="4943">
                  <c:v>41673.230000000003</c:v>
                </c:pt>
                <c:pt idx="4944">
                  <c:v>41651.33</c:v>
                </c:pt>
                <c:pt idx="4945">
                  <c:v>41979.42</c:v>
                </c:pt>
                <c:pt idx="4946">
                  <c:v>42137.48</c:v>
                </c:pt>
                <c:pt idx="4947">
                  <c:v>42132.23</c:v>
                </c:pt>
                <c:pt idx="4948">
                  <c:v>41811.910000000003</c:v>
                </c:pt>
                <c:pt idx="4949">
                  <c:v>42409.05</c:v>
                </c:pt>
                <c:pt idx="4950">
                  <c:v>42627.33</c:v>
                </c:pt>
                <c:pt idx="4951">
                  <c:v>42839.19</c:v>
                </c:pt>
                <c:pt idx="4952">
                  <c:v>43171.11</c:v>
                </c:pt>
                <c:pt idx="4953">
                  <c:v>42933.440000000002</c:v>
                </c:pt>
                <c:pt idx="4954">
                  <c:v>42833.09</c:v>
                </c:pt>
                <c:pt idx="4955">
                  <c:v>42486.27</c:v>
                </c:pt>
                <c:pt idx="4956">
                  <c:v>42978.07</c:v>
                </c:pt>
                <c:pt idx="4957">
                  <c:v>42620.09</c:v>
                </c:pt>
                <c:pt idx="4958">
                  <c:v>42120.98</c:v>
                </c:pt>
                <c:pt idx="4959">
                  <c:v>42087.51</c:v>
                </c:pt>
                <c:pt idx="4960">
                  <c:v>41877.43</c:v>
                </c:pt>
                <c:pt idx="4961">
                  <c:v>42006.98</c:v>
                </c:pt>
                <c:pt idx="4962">
                  <c:v>42556.28</c:v>
                </c:pt>
                <c:pt idx="4963">
                  <c:v>43025.06</c:v>
                </c:pt>
                <c:pt idx="4964">
                  <c:v>42971.19</c:v>
                </c:pt>
                <c:pt idx="4965">
                  <c:v>43194.34</c:v>
                </c:pt>
                <c:pt idx="4966">
                  <c:v>43334.13</c:v>
                </c:pt>
                <c:pt idx="4967">
                  <c:v>43330.38</c:v>
                </c:pt>
                <c:pt idx="4968">
                  <c:v>43523.24</c:v>
                </c:pt>
                <c:pt idx="4969">
                  <c:v>43462.09</c:v>
                </c:pt>
                <c:pt idx="4970">
                  <c:v>43383.16</c:v>
                </c:pt>
                <c:pt idx="4971">
                  <c:v>43002.77</c:v>
                </c:pt>
                <c:pt idx="4972">
                  <c:v>43560.05</c:v>
                </c:pt>
                <c:pt idx="4973">
                  <c:v>43482.81</c:v>
                </c:pt>
                <c:pt idx="4974">
                  <c:v>43223.11</c:v>
                </c:pt>
                <c:pt idx="4975">
                  <c:v>43144.14</c:v>
                </c:pt>
                <c:pt idx="4976">
                  <c:v>43602.41</c:v>
                </c:pt>
                <c:pt idx="4977">
                  <c:v>43098.94</c:v>
                </c:pt>
                <c:pt idx="4978">
                  <c:v>41980.63</c:v>
                </c:pt>
                <c:pt idx="4979">
                  <c:v>42198.720000000001</c:v>
                </c:pt>
                <c:pt idx="4980">
                  <c:v>42164.09</c:v>
                </c:pt>
                <c:pt idx="4981">
                  <c:v>43130.03</c:v>
                </c:pt>
                <c:pt idx="4982">
                  <c:v>43136.800000000003</c:v>
                </c:pt>
                <c:pt idx="4983">
                  <c:v>43244.65</c:v>
                </c:pt>
                <c:pt idx="4984">
                  <c:v>43102.18</c:v>
                </c:pt>
                <c:pt idx="4985">
                  <c:v>42770.55</c:v>
                </c:pt>
                <c:pt idx="4986">
                  <c:v>42809.54</c:v>
                </c:pt>
                <c:pt idx="4987">
                  <c:v>42455.76</c:v>
                </c:pt>
                <c:pt idx="4988">
                  <c:v>41770.32</c:v>
                </c:pt>
                <c:pt idx="4989">
                  <c:v>41591.43</c:v>
                </c:pt>
                <c:pt idx="4990">
                  <c:v>41260.699999999997</c:v>
                </c:pt>
                <c:pt idx="4991">
                  <c:v>41667.4</c:v>
                </c:pt>
                <c:pt idx="4992">
                  <c:v>41986.81</c:v>
                </c:pt>
                <c:pt idx="4993">
                  <c:v>41443.410000000003</c:v>
                </c:pt>
                <c:pt idx="4994">
                  <c:v>41341.269999999997</c:v>
                </c:pt>
                <c:pt idx="4995">
                  <c:v>41496.61</c:v>
                </c:pt>
                <c:pt idx="4996">
                  <c:v>41188.089999999997</c:v>
                </c:pt>
                <c:pt idx="4997">
                  <c:v>41438.339999999997</c:v>
                </c:pt>
                <c:pt idx="4998">
                  <c:v>40077.31</c:v>
                </c:pt>
                <c:pt idx="4999">
                  <c:v>40349.279999999999</c:v>
                </c:pt>
                <c:pt idx="5000">
                  <c:v>41240.86</c:v>
                </c:pt>
                <c:pt idx="5001">
                  <c:v>41664.550000000003</c:v>
                </c:pt>
                <c:pt idx="5002">
                  <c:v>42070.54</c:v>
                </c:pt>
                <c:pt idx="5003">
                  <c:v>41933.360000000001</c:v>
                </c:pt>
                <c:pt idx="5004">
                  <c:v>41740.120000000003</c:v>
                </c:pt>
                <c:pt idx="5005">
                  <c:v>42065.96</c:v>
                </c:pt>
                <c:pt idx="5006">
                  <c:v>42324.38</c:v>
                </c:pt>
                <c:pt idx="5007">
                  <c:v>41971.37</c:v>
                </c:pt>
                <c:pt idx="5008">
                  <c:v>41439.94</c:v>
                </c:pt>
                <c:pt idx="5009">
                  <c:v>41232.839999999997</c:v>
                </c:pt>
                <c:pt idx="5010">
                  <c:v>41073.96</c:v>
                </c:pt>
                <c:pt idx="5011">
                  <c:v>41444.519999999997</c:v>
                </c:pt>
                <c:pt idx="5012">
                  <c:v>41585.160000000003</c:v>
                </c:pt>
                <c:pt idx="5013">
                  <c:v>40929.620000000003</c:v>
                </c:pt>
                <c:pt idx="5014">
                  <c:v>40899.54</c:v>
                </c:pt>
                <c:pt idx="5015">
                  <c:v>40730.370000000003</c:v>
                </c:pt>
                <c:pt idx="5016">
                  <c:v>40569.339999999997</c:v>
                </c:pt>
                <c:pt idx="5017">
                  <c:v>39171.839999999997</c:v>
                </c:pt>
                <c:pt idx="5018">
                  <c:v>38797.24</c:v>
                </c:pt>
                <c:pt idx="5019">
                  <c:v>39212.019999999997</c:v>
                </c:pt>
                <c:pt idx="5020">
                  <c:v>38508.65</c:v>
                </c:pt>
                <c:pt idx="5021">
                  <c:v>38725.919999999998</c:v>
                </c:pt>
                <c:pt idx="5022">
                  <c:v>37363.32</c:v>
                </c:pt>
                <c:pt idx="5023">
                  <c:v>35563.97</c:v>
                </c:pt>
                <c:pt idx="5024">
                  <c:v>35597.85</c:v>
                </c:pt>
                <c:pt idx="5025">
                  <c:v>32215.62</c:v>
                </c:pt>
                <c:pt idx="5026">
                  <c:v>33822.07</c:v>
                </c:pt>
                <c:pt idx="5027">
                  <c:v>31046.43</c:v>
                </c:pt>
                <c:pt idx="5028">
                  <c:v>29775.05</c:v>
                </c:pt>
                <c:pt idx="5029">
                  <c:v>27658.42</c:v>
                </c:pt>
                <c:pt idx="5030">
                  <c:v>26990.880000000001</c:v>
                </c:pt>
                <c:pt idx="5031">
                  <c:v>27305.49</c:v>
                </c:pt>
                <c:pt idx="5032">
                  <c:v>22739.200000000001</c:v>
                </c:pt>
                <c:pt idx="5033">
                  <c:v>22994.11</c:v>
                </c:pt>
                <c:pt idx="5034">
                  <c:v>24840.639999999999</c:v>
                </c:pt>
                <c:pt idx="5035">
                  <c:v>26363.279999999999</c:v>
                </c:pt>
                <c:pt idx="5036">
                  <c:v>26840.57</c:v>
                </c:pt>
                <c:pt idx="5037">
                  <c:v>25245.69</c:v>
                </c:pt>
                <c:pt idx="5038">
                  <c:v>25731.71</c:v>
                </c:pt>
                <c:pt idx="5039">
                  <c:v>24474.09</c:v>
                </c:pt>
                <c:pt idx="5040">
                  <c:v>23185.02</c:v>
                </c:pt>
                <c:pt idx="5041">
                  <c:v>25622.16</c:v>
                </c:pt>
                <c:pt idx="5042">
                  <c:v>25466.14</c:v>
                </c:pt>
                <c:pt idx="5043">
                  <c:v>26766.12</c:v>
                </c:pt>
                <c:pt idx="5044">
                  <c:v>26194.04</c:v>
                </c:pt>
                <c:pt idx="5045">
                  <c:v>25614.84</c:v>
                </c:pt>
                <c:pt idx="5046">
                  <c:v>26075.759999999998</c:v>
                </c:pt>
                <c:pt idx="5047">
                  <c:v>27798.19</c:v>
                </c:pt>
                <c:pt idx="5048">
                  <c:v>27584.78</c:v>
                </c:pt>
                <c:pt idx="5049">
                  <c:v>26088.34</c:v>
                </c:pt>
                <c:pt idx="5050">
                  <c:v>26481.51</c:v>
                </c:pt>
                <c:pt idx="5051">
                  <c:v>27242.400000000001</c:v>
                </c:pt>
                <c:pt idx="5052">
                  <c:v>26326.67</c:v>
                </c:pt>
                <c:pt idx="5053">
                  <c:v>26991.3</c:v>
                </c:pt>
                <c:pt idx="5054">
                  <c:v>27784.32</c:v>
                </c:pt>
                <c:pt idx="5055">
                  <c:v>28347.62</c:v>
                </c:pt>
                <c:pt idx="5056">
                  <c:v>28944.82</c:v>
                </c:pt>
                <c:pt idx="5057">
                  <c:v>26537.85</c:v>
                </c:pt>
                <c:pt idx="5058">
                  <c:v>25903.42</c:v>
                </c:pt>
                <c:pt idx="5059">
                  <c:v>26471.72</c:v>
                </c:pt>
                <c:pt idx="5060">
                  <c:v>26199.18</c:v>
                </c:pt>
                <c:pt idx="5061">
                  <c:v>26012.51</c:v>
                </c:pt>
                <c:pt idx="5062">
                  <c:v>25471.58</c:v>
                </c:pt>
                <c:pt idx="5063">
                  <c:v>25353.81</c:v>
                </c:pt>
                <c:pt idx="5064">
                  <c:v>26391.56</c:v>
                </c:pt>
                <c:pt idx="5065">
                  <c:v>25630.23</c:v>
                </c:pt>
                <c:pt idx="5066">
                  <c:v>25314.93</c:v>
                </c:pt>
                <c:pt idx="5067">
                  <c:v>23620.34</c:v>
                </c:pt>
                <c:pt idx="5068">
                  <c:v>23503.47</c:v>
                </c:pt>
                <c:pt idx="5069">
                  <c:v>23979.21</c:v>
                </c:pt>
                <c:pt idx="5070">
                  <c:v>23837.95</c:v>
                </c:pt>
                <c:pt idx="5071">
                  <c:v>23224.82</c:v>
                </c:pt>
                <c:pt idx="5072">
                  <c:v>23441.81</c:v>
                </c:pt>
                <c:pt idx="5073">
                  <c:v>25149.1</c:v>
                </c:pt>
                <c:pt idx="5074">
                  <c:v>25766.400000000001</c:v>
                </c:pt>
                <c:pt idx="5075">
                  <c:v>25937.69</c:v>
                </c:pt>
                <c:pt idx="5076">
                  <c:v>26828.36</c:v>
                </c:pt>
                <c:pt idx="5077">
                  <c:v>27594.92</c:v>
                </c:pt>
                <c:pt idx="5078">
                  <c:v>28146.69</c:v>
                </c:pt>
                <c:pt idx="5079">
                  <c:v>27407.06</c:v>
                </c:pt>
                <c:pt idx="5080">
                  <c:v>28272.77</c:v>
                </c:pt>
                <c:pt idx="5081">
                  <c:v>28478.21</c:v>
                </c:pt>
                <c:pt idx="5082">
                  <c:v>27856.58</c:v>
                </c:pt>
                <c:pt idx="5083">
                  <c:v>28360.91</c:v>
                </c:pt>
                <c:pt idx="5084">
                  <c:v>27588.09</c:v>
                </c:pt>
                <c:pt idx="5085">
                  <c:v>27762.06</c:v>
                </c:pt>
                <c:pt idx="5086">
                  <c:v>26765.21</c:v>
                </c:pt>
                <c:pt idx="5087">
                  <c:v>27281.07</c:v>
                </c:pt>
                <c:pt idx="5088">
                  <c:v>27153.46</c:v>
                </c:pt>
                <c:pt idx="5089">
                  <c:v>28167.63</c:v>
                </c:pt>
                <c:pt idx="5090">
                  <c:v>28680.799999999999</c:v>
                </c:pt>
                <c:pt idx="5091">
                  <c:v>29178.46</c:v>
                </c:pt>
                <c:pt idx="5092">
                  <c:v>29926.51</c:v>
                </c:pt>
                <c:pt idx="5093">
                  <c:v>28800.06</c:v>
                </c:pt>
                <c:pt idx="5094">
                  <c:v>28906.7</c:v>
                </c:pt>
                <c:pt idx="5095">
                  <c:v>29022.14</c:v>
                </c:pt>
                <c:pt idx="5096">
                  <c:v>28708.93</c:v>
                </c:pt>
                <c:pt idx="5097">
                  <c:v>28723.919999999998</c:v>
                </c:pt>
                <c:pt idx="5098">
                  <c:v>29540.35</c:v>
                </c:pt>
                <c:pt idx="5099">
                  <c:v>29507.599999999999</c:v>
                </c:pt>
                <c:pt idx="5100">
                  <c:v>29372.06</c:v>
                </c:pt>
                <c:pt idx="5101">
                  <c:v>29837.89</c:v>
                </c:pt>
                <c:pt idx="5102">
                  <c:v>30414.61</c:v>
                </c:pt>
                <c:pt idx="5103">
                  <c:v>30356.29</c:v>
                </c:pt>
                <c:pt idx="5104">
                  <c:v>30789.89</c:v>
                </c:pt>
                <c:pt idx="5105">
                  <c:v>30106.02</c:v>
                </c:pt>
                <c:pt idx="5106">
                  <c:v>29690.42</c:v>
                </c:pt>
                <c:pt idx="5107">
                  <c:v>28753.5</c:v>
                </c:pt>
                <c:pt idx="5108">
                  <c:v>28684.36</c:v>
                </c:pt>
                <c:pt idx="5109">
                  <c:v>29028.99</c:v>
                </c:pt>
                <c:pt idx="5110">
                  <c:v>29525.88</c:v>
                </c:pt>
                <c:pt idx="5111">
                  <c:v>30003.1</c:v>
                </c:pt>
                <c:pt idx="5112">
                  <c:v>30621.55</c:v>
                </c:pt>
                <c:pt idx="5113">
                  <c:v>30756.81</c:v>
                </c:pt>
                <c:pt idx="5114">
                  <c:v>31027.38</c:v>
                </c:pt>
                <c:pt idx="5115">
                  <c:v>30460.34</c:v>
                </c:pt>
                <c:pt idx="5116">
                  <c:v>29367.16</c:v>
                </c:pt>
                <c:pt idx="5117">
                  <c:v>29711.91</c:v>
                </c:pt>
                <c:pt idx="5118">
                  <c:v>29673.41</c:v>
                </c:pt>
                <c:pt idx="5119">
                  <c:v>29095.78</c:v>
                </c:pt>
                <c:pt idx="5120">
                  <c:v>29086.68</c:v>
                </c:pt>
                <c:pt idx="5121">
                  <c:v>28323.29</c:v>
                </c:pt>
                <c:pt idx="5122">
                  <c:v>28885.66</c:v>
                </c:pt>
                <c:pt idx="5123">
                  <c:v>28911.81</c:v>
                </c:pt>
                <c:pt idx="5124">
                  <c:v>29090.1</c:v>
                </c:pt>
                <c:pt idx="5125">
                  <c:v>29239.86</c:v>
                </c:pt>
                <c:pt idx="5126">
                  <c:v>29436.39</c:v>
                </c:pt>
                <c:pt idx="5127">
                  <c:v>29875.86</c:v>
                </c:pt>
                <c:pt idx="5128">
                  <c:v>29925.34</c:v>
                </c:pt>
                <c:pt idx="5129">
                  <c:v>29834.37</c:v>
                </c:pt>
                <c:pt idx="5130">
                  <c:v>29139.53</c:v>
                </c:pt>
                <c:pt idx="5131">
                  <c:v>29168.36</c:v>
                </c:pt>
                <c:pt idx="5132">
                  <c:v>29799.8</c:v>
                </c:pt>
                <c:pt idx="5133">
                  <c:v>29954.74</c:v>
                </c:pt>
                <c:pt idx="5134">
                  <c:v>29569.74</c:v>
                </c:pt>
                <c:pt idx="5135">
                  <c:v>29973.19</c:v>
                </c:pt>
                <c:pt idx="5136">
                  <c:v>30690.15</c:v>
                </c:pt>
                <c:pt idx="5137">
                  <c:v>31038.48</c:v>
                </c:pt>
                <c:pt idx="5138">
                  <c:v>31471.34</c:v>
                </c:pt>
                <c:pt idx="5139">
                  <c:v>31721.55</c:v>
                </c:pt>
                <c:pt idx="5140">
                  <c:v>32962.74</c:v>
                </c:pt>
                <c:pt idx="5141">
                  <c:v>31928.54</c:v>
                </c:pt>
                <c:pt idx="5142">
                  <c:v>32005.99</c:v>
                </c:pt>
                <c:pt idx="5143">
                  <c:v>32090.07</c:v>
                </c:pt>
                <c:pt idx="5144">
                  <c:v>31628.09</c:v>
                </c:pt>
                <c:pt idx="5145">
                  <c:v>30930.06</c:v>
                </c:pt>
                <c:pt idx="5146">
                  <c:v>30840.74</c:v>
                </c:pt>
                <c:pt idx="5147">
                  <c:v>30571.07</c:v>
                </c:pt>
                <c:pt idx="5148">
                  <c:v>29929.35</c:v>
                </c:pt>
                <c:pt idx="5149">
                  <c:v>30197.13</c:v>
                </c:pt>
                <c:pt idx="5150">
                  <c:v>30215.56</c:v>
                </c:pt>
                <c:pt idx="5151">
                  <c:v>29706.560000000001</c:v>
                </c:pt>
                <c:pt idx="5152">
                  <c:v>30196.38</c:v>
                </c:pt>
                <c:pt idx="5153">
                  <c:v>30341.41</c:v>
                </c:pt>
                <c:pt idx="5154">
                  <c:v>30001.05</c:v>
                </c:pt>
                <c:pt idx="5155">
                  <c:v>29612.22</c:v>
                </c:pt>
                <c:pt idx="5156">
                  <c:v>28719.38</c:v>
                </c:pt>
                <c:pt idx="5157">
                  <c:v>28413.360000000001</c:v>
                </c:pt>
                <c:pt idx="5158">
                  <c:v>28466.27</c:v>
                </c:pt>
                <c:pt idx="5159">
                  <c:v>27496.33</c:v>
                </c:pt>
                <c:pt idx="5160">
                  <c:v>28202.66</c:v>
                </c:pt>
                <c:pt idx="5161">
                  <c:v>29120.85</c:v>
                </c:pt>
                <c:pt idx="5162">
                  <c:v>28779.200000000001</c:v>
                </c:pt>
                <c:pt idx="5163">
                  <c:v>28833.67</c:v>
                </c:pt>
                <c:pt idx="5164">
                  <c:v>29901.16</c:v>
                </c:pt>
                <c:pt idx="5165">
                  <c:v>30069.07</c:v>
                </c:pt>
                <c:pt idx="5166">
                  <c:v>30717.919999999998</c:v>
                </c:pt>
                <c:pt idx="5167">
                  <c:v>30867.279999999999</c:v>
                </c:pt>
                <c:pt idx="5168">
                  <c:v>31171.759999999998</c:v>
                </c:pt>
                <c:pt idx="5169">
                  <c:v>32052.79</c:v>
                </c:pt>
                <c:pt idx="5170">
                  <c:v>31872.69</c:v>
                </c:pt>
                <c:pt idx="5171">
                  <c:v>31576.18</c:v>
                </c:pt>
                <c:pt idx="5172">
                  <c:v>32090.21</c:v>
                </c:pt>
                <c:pt idx="5173">
                  <c:v>31011.93</c:v>
                </c:pt>
                <c:pt idx="5174">
                  <c:v>31631.37</c:v>
                </c:pt>
                <c:pt idx="5175">
                  <c:v>32617.26</c:v>
                </c:pt>
                <c:pt idx="5176">
                  <c:v>32677.83</c:v>
                </c:pt>
                <c:pt idx="5177">
                  <c:v>33112.26</c:v>
                </c:pt>
                <c:pt idx="5178">
                  <c:v>32909.43</c:v>
                </c:pt>
                <c:pt idx="5179">
                  <c:v>32901.620000000003</c:v>
                </c:pt>
                <c:pt idx="5180">
                  <c:v>32360.09</c:v>
                </c:pt>
                <c:pt idx="5181">
                  <c:v>33292.99</c:v>
                </c:pt>
                <c:pt idx="5182">
                  <c:v>32571.23</c:v>
                </c:pt>
                <c:pt idx="5183">
                  <c:v>32382.35</c:v>
                </c:pt>
                <c:pt idx="5184">
                  <c:v>32125.51</c:v>
                </c:pt>
                <c:pt idx="5185">
                  <c:v>33458.33</c:v>
                </c:pt>
                <c:pt idx="5186">
                  <c:v>34520.550000000003</c:v>
                </c:pt>
                <c:pt idx="5187">
                  <c:v>34639.96</c:v>
                </c:pt>
                <c:pt idx="5188">
                  <c:v>35367.79</c:v>
                </c:pt>
                <c:pt idx="5189">
                  <c:v>36020.800000000003</c:v>
                </c:pt>
                <c:pt idx="5190">
                  <c:v>37008.910000000003</c:v>
                </c:pt>
                <c:pt idx="5191">
                  <c:v>38449.68</c:v>
                </c:pt>
                <c:pt idx="5192">
                  <c:v>38770.959999999999</c:v>
                </c:pt>
                <c:pt idx="5193">
                  <c:v>38009.910000000003</c:v>
                </c:pt>
                <c:pt idx="5194">
                  <c:v>38261.14</c:v>
                </c:pt>
                <c:pt idx="5195">
                  <c:v>38433.949999999997</c:v>
                </c:pt>
                <c:pt idx="5196">
                  <c:v>39222.93</c:v>
                </c:pt>
                <c:pt idx="5197">
                  <c:v>39987.129999999997</c:v>
                </c:pt>
                <c:pt idx="5198">
                  <c:v>38848.959999999999</c:v>
                </c:pt>
                <c:pt idx="5199">
                  <c:v>39296.480000000003</c:v>
                </c:pt>
                <c:pt idx="5200">
                  <c:v>39011.81</c:v>
                </c:pt>
                <c:pt idx="5201">
                  <c:v>39970.22</c:v>
                </c:pt>
                <c:pt idx="5202">
                  <c:v>39243.269999999997</c:v>
                </c:pt>
                <c:pt idx="5203">
                  <c:v>39718.22</c:v>
                </c:pt>
                <c:pt idx="5204">
                  <c:v>39797.89</c:v>
                </c:pt>
                <c:pt idx="5205">
                  <c:v>40078.53</c:v>
                </c:pt>
                <c:pt idx="5206">
                  <c:v>39601.769999999997</c:v>
                </c:pt>
                <c:pt idx="5207">
                  <c:v>39582.449999999997</c:v>
                </c:pt>
                <c:pt idx="5208">
                  <c:v>40393.79</c:v>
                </c:pt>
                <c:pt idx="5209">
                  <c:v>40607.74</c:v>
                </c:pt>
                <c:pt idx="5210">
                  <c:v>40675.379999999997</c:v>
                </c:pt>
                <c:pt idx="5211">
                  <c:v>41276.92</c:v>
                </c:pt>
                <c:pt idx="5212">
                  <c:v>41009.360000000001</c:v>
                </c:pt>
                <c:pt idx="5213">
                  <c:v>41136.400000000001</c:v>
                </c:pt>
                <c:pt idx="5214">
                  <c:v>41325.96</c:v>
                </c:pt>
                <c:pt idx="5215">
                  <c:v>41252.25</c:v>
                </c:pt>
                <c:pt idx="5216">
                  <c:v>41262.14</c:v>
                </c:pt>
                <c:pt idx="5217">
                  <c:v>41461.94</c:v>
                </c:pt>
                <c:pt idx="5218">
                  <c:v>41283.97</c:v>
                </c:pt>
                <c:pt idx="5219">
                  <c:v>39592.78</c:v>
                </c:pt>
                <c:pt idx="5220">
                  <c:v>39820.65</c:v>
                </c:pt>
                <c:pt idx="5221">
                  <c:v>40166.5</c:v>
                </c:pt>
                <c:pt idx="5222">
                  <c:v>40863.99</c:v>
                </c:pt>
                <c:pt idx="5223">
                  <c:v>41507.47</c:v>
                </c:pt>
                <c:pt idx="5224">
                  <c:v>42101</c:v>
                </c:pt>
                <c:pt idx="5225">
                  <c:v>42074.8</c:v>
                </c:pt>
                <c:pt idx="5226">
                  <c:v>42022.42</c:v>
                </c:pt>
                <c:pt idx="5227">
                  <c:v>41971.09</c:v>
                </c:pt>
                <c:pt idx="5228">
                  <c:v>41953.04</c:v>
                </c:pt>
                <c:pt idx="5229">
                  <c:v>42638.25</c:v>
                </c:pt>
                <c:pt idx="5230">
                  <c:v>42739.99</c:v>
                </c:pt>
                <c:pt idx="5231">
                  <c:v>42952.44</c:v>
                </c:pt>
                <c:pt idx="5232">
                  <c:v>43124.76</c:v>
                </c:pt>
                <c:pt idx="5233">
                  <c:v>43010.16</c:v>
                </c:pt>
                <c:pt idx="5234">
                  <c:v>43467.26</c:v>
                </c:pt>
                <c:pt idx="5235">
                  <c:v>43784.02</c:v>
                </c:pt>
                <c:pt idx="5236">
                  <c:v>43710.18</c:v>
                </c:pt>
                <c:pt idx="5237">
                  <c:v>43343.360000000001</c:v>
                </c:pt>
                <c:pt idx="5238">
                  <c:v>42758.55</c:v>
                </c:pt>
                <c:pt idx="5239">
                  <c:v>43582.68</c:v>
                </c:pt>
                <c:pt idx="5240">
                  <c:v>43742.42</c:v>
                </c:pt>
                <c:pt idx="5241">
                  <c:v>43262.82</c:v>
                </c:pt>
                <c:pt idx="5242">
                  <c:v>41892.300000000003</c:v>
                </c:pt>
                <c:pt idx="5243">
                  <c:v>41934.199999999997</c:v>
                </c:pt>
                <c:pt idx="5244">
                  <c:v>40705.879999999997</c:v>
                </c:pt>
                <c:pt idx="5245">
                  <c:v>40805.01</c:v>
                </c:pt>
                <c:pt idx="5246">
                  <c:v>41083.49</c:v>
                </c:pt>
                <c:pt idx="5247">
                  <c:v>44475.44</c:v>
                </c:pt>
                <c:pt idx="5248">
                  <c:v>46059.9</c:v>
                </c:pt>
                <c:pt idx="5249">
                  <c:v>46719.26</c:v>
                </c:pt>
                <c:pt idx="5250">
                  <c:v>47507.37</c:v>
                </c:pt>
                <c:pt idx="5251">
                  <c:v>47923.66</c:v>
                </c:pt>
                <c:pt idx="5252">
                  <c:v>48366.080000000002</c:v>
                </c:pt>
                <c:pt idx="5253">
                  <c:v>48463.98</c:v>
                </c:pt>
                <c:pt idx="5254">
                  <c:v>48096.5</c:v>
                </c:pt>
                <c:pt idx="5255">
                  <c:v>48054.87</c:v>
                </c:pt>
                <c:pt idx="5256">
                  <c:v>48534.43</c:v>
                </c:pt>
                <c:pt idx="5257">
                  <c:v>50143.81</c:v>
                </c:pt>
                <c:pt idx="5258">
                  <c:v>49864.45</c:v>
                </c:pt>
                <c:pt idx="5259">
                  <c:v>49612.49</c:v>
                </c:pt>
                <c:pt idx="5260">
                  <c:v>49177.07</c:v>
                </c:pt>
                <c:pt idx="5261">
                  <c:v>48175.13</c:v>
                </c:pt>
                <c:pt idx="5262">
                  <c:v>47389.68</c:v>
                </c:pt>
                <c:pt idx="5263">
                  <c:v>47201.13</c:v>
                </c:pt>
                <c:pt idx="5264">
                  <c:v>48996</c:v>
                </c:pt>
                <c:pt idx="5265">
                  <c:v>49125.95</c:v>
                </c:pt>
                <c:pt idx="5266">
                  <c:v>46779.99</c:v>
                </c:pt>
                <c:pt idx="5267">
                  <c:v>47441.82</c:v>
                </c:pt>
                <c:pt idx="5268">
                  <c:v>47608.09</c:v>
                </c:pt>
                <c:pt idx="5269">
                  <c:v>48882.75</c:v>
                </c:pt>
                <c:pt idx="5270">
                  <c:v>48122.62</c:v>
                </c:pt>
                <c:pt idx="5271">
                  <c:v>47350.62</c:v>
                </c:pt>
                <c:pt idx="5272">
                  <c:v>47414.59</c:v>
                </c:pt>
                <c:pt idx="5273">
                  <c:v>48207.47</c:v>
                </c:pt>
                <c:pt idx="5274">
                  <c:v>48305.1</c:v>
                </c:pt>
                <c:pt idx="5275">
                  <c:v>47711.47</c:v>
                </c:pt>
                <c:pt idx="5276">
                  <c:v>47289.3</c:v>
                </c:pt>
                <c:pt idx="5277">
                  <c:v>46781.33</c:v>
                </c:pt>
                <c:pt idx="5278">
                  <c:v>46008</c:v>
                </c:pt>
                <c:pt idx="5279">
                  <c:v>45507.360000000001</c:v>
                </c:pt>
                <c:pt idx="5280">
                  <c:v>45917.03</c:v>
                </c:pt>
                <c:pt idx="5281">
                  <c:v>45166.84</c:v>
                </c:pt>
                <c:pt idx="5282">
                  <c:v>45947.69</c:v>
                </c:pt>
                <c:pt idx="5283">
                  <c:v>44749.91</c:v>
                </c:pt>
                <c:pt idx="5284">
                  <c:v>44364.42</c:v>
                </c:pt>
                <c:pt idx="5285">
                  <c:v>44783.43</c:v>
                </c:pt>
                <c:pt idx="5286">
                  <c:v>45531.97</c:v>
                </c:pt>
                <c:pt idx="5287">
                  <c:v>44764.18</c:v>
                </c:pt>
                <c:pt idx="5288">
                  <c:v>45508.94</c:v>
                </c:pt>
                <c:pt idx="5289">
                  <c:v>43924.07</c:v>
                </c:pt>
                <c:pt idx="5290">
                  <c:v>43685.49</c:v>
                </c:pt>
                <c:pt idx="5291">
                  <c:v>44343.87</c:v>
                </c:pt>
                <c:pt idx="5292">
                  <c:v>44063.85</c:v>
                </c:pt>
                <c:pt idx="5293">
                  <c:v>43613.83</c:v>
                </c:pt>
                <c:pt idx="5294">
                  <c:v>41387.949999999997</c:v>
                </c:pt>
                <c:pt idx="5295">
                  <c:v>42704.61</c:v>
                </c:pt>
                <c:pt idx="5296">
                  <c:v>43163.28</c:v>
                </c:pt>
                <c:pt idx="5297">
                  <c:v>42981.27</c:v>
                </c:pt>
                <c:pt idx="5298">
                  <c:v>41947.62</c:v>
                </c:pt>
                <c:pt idx="5299">
                  <c:v>41818.980000000003</c:v>
                </c:pt>
                <c:pt idx="5300">
                  <c:v>42719.41</c:v>
                </c:pt>
                <c:pt idx="5301">
                  <c:v>42638.38</c:v>
                </c:pt>
                <c:pt idx="5302">
                  <c:v>43381.440000000002</c:v>
                </c:pt>
                <c:pt idx="5303">
                  <c:v>44000.03</c:v>
                </c:pt>
                <c:pt idx="5304">
                  <c:v>45327.25</c:v>
                </c:pt>
                <c:pt idx="5305">
                  <c:v>45316.1</c:v>
                </c:pt>
                <c:pt idx="5306">
                  <c:v>44062.46</c:v>
                </c:pt>
                <c:pt idx="5307">
                  <c:v>43637.63</c:v>
                </c:pt>
                <c:pt idx="5308">
                  <c:v>43374.96</c:v>
                </c:pt>
                <c:pt idx="5309">
                  <c:v>44065</c:v>
                </c:pt>
                <c:pt idx="5310">
                  <c:v>44124.27</c:v>
                </c:pt>
                <c:pt idx="5311">
                  <c:v>44227.360000000001</c:v>
                </c:pt>
                <c:pt idx="5312">
                  <c:v>44547.15</c:v>
                </c:pt>
                <c:pt idx="5313">
                  <c:v>44183.93</c:v>
                </c:pt>
                <c:pt idx="5314">
                  <c:v>43619.55</c:v>
                </c:pt>
                <c:pt idx="5315">
                  <c:v>43239.49</c:v>
                </c:pt>
                <c:pt idx="5316">
                  <c:v>44972.98</c:v>
                </c:pt>
                <c:pt idx="5317">
                  <c:v>45595.53</c:v>
                </c:pt>
                <c:pt idx="5318">
                  <c:v>45276.68</c:v>
                </c:pt>
                <c:pt idx="5319">
                  <c:v>44805.41</c:v>
                </c:pt>
                <c:pt idx="5320">
                  <c:v>46515.59</c:v>
                </c:pt>
                <c:pt idx="5321">
                  <c:v>46968.11</c:v>
                </c:pt>
                <c:pt idx="5322">
                  <c:v>46589.61</c:v>
                </c:pt>
                <c:pt idx="5323">
                  <c:v>46619.49</c:v>
                </c:pt>
                <c:pt idx="5324">
                  <c:v>47171.72</c:v>
                </c:pt>
                <c:pt idx="5325">
                  <c:v>47234.05</c:v>
                </c:pt>
                <c:pt idx="5326">
                  <c:v>47751.82</c:v>
                </c:pt>
                <c:pt idx="5327">
                  <c:v>47497.2</c:v>
                </c:pt>
                <c:pt idx="5328">
                  <c:v>47546.28</c:v>
                </c:pt>
                <c:pt idx="5329">
                  <c:v>47971.27</c:v>
                </c:pt>
                <c:pt idx="5330">
                  <c:v>47490.37</c:v>
                </c:pt>
                <c:pt idx="5331">
                  <c:v>47694.94</c:v>
                </c:pt>
                <c:pt idx="5332">
                  <c:v>47212.73</c:v>
                </c:pt>
                <c:pt idx="5333">
                  <c:v>46829.43</c:v>
                </c:pt>
                <c:pt idx="5334">
                  <c:v>47274.46</c:v>
                </c:pt>
                <c:pt idx="5335">
                  <c:v>47161.69</c:v>
                </c:pt>
                <c:pt idx="5336">
                  <c:v>47031.44</c:v>
                </c:pt>
                <c:pt idx="5337">
                  <c:v>47431.29</c:v>
                </c:pt>
                <c:pt idx="5338">
                  <c:v>47102.61</c:v>
                </c:pt>
                <c:pt idx="5339">
                  <c:v>46566.95</c:v>
                </c:pt>
                <c:pt idx="5340">
                  <c:v>46503.16</c:v>
                </c:pt>
                <c:pt idx="5341">
                  <c:v>46924.74</c:v>
                </c:pt>
                <c:pt idx="5342">
                  <c:v>46754.79</c:v>
                </c:pt>
                <c:pt idx="5343">
                  <c:v>46524.639999999999</c:v>
                </c:pt>
                <c:pt idx="5344">
                  <c:v>46865.14</c:v>
                </c:pt>
                <c:pt idx="5345">
                  <c:v>47588.63</c:v>
                </c:pt>
                <c:pt idx="5346">
                  <c:v>47581.61</c:v>
                </c:pt>
                <c:pt idx="5347">
                  <c:v>47169.77</c:v>
                </c:pt>
                <c:pt idx="5348">
                  <c:v>46848.98</c:v>
                </c:pt>
                <c:pt idx="5349">
                  <c:v>46735.87</c:v>
                </c:pt>
                <c:pt idx="5350">
                  <c:v>46905.47</c:v>
                </c:pt>
                <c:pt idx="5351">
                  <c:v>47447.33</c:v>
                </c:pt>
                <c:pt idx="5352">
                  <c:v>47942.07</c:v>
                </c:pt>
                <c:pt idx="5353">
                  <c:v>48200.98</c:v>
                </c:pt>
                <c:pt idx="5354">
                  <c:v>47531.02</c:v>
                </c:pt>
                <c:pt idx="5355">
                  <c:v>47258.6</c:v>
                </c:pt>
                <c:pt idx="5356">
                  <c:v>47429.69</c:v>
                </c:pt>
                <c:pt idx="5357">
                  <c:v>48069.02</c:v>
                </c:pt>
                <c:pt idx="5358">
                  <c:v>48062.080000000002</c:v>
                </c:pt>
                <c:pt idx="5359">
                  <c:v>48384.72</c:v>
                </c:pt>
                <c:pt idx="5360">
                  <c:v>48174.7</c:v>
                </c:pt>
                <c:pt idx="5361">
                  <c:v>47268.4</c:v>
                </c:pt>
                <c:pt idx="5362">
                  <c:v>46374</c:v>
                </c:pt>
                <c:pt idx="5363">
                  <c:v>46726.8</c:v>
                </c:pt>
                <c:pt idx="5364">
                  <c:v>47208.02</c:v>
                </c:pt>
                <c:pt idx="5365">
                  <c:v>47093.9</c:v>
                </c:pt>
                <c:pt idx="5366">
                  <c:v>46888.71</c:v>
                </c:pt>
                <c:pt idx="5367">
                  <c:v>46532.25</c:v>
                </c:pt>
                <c:pt idx="5368">
                  <c:v>46780.04</c:v>
                </c:pt>
                <c:pt idx="5369">
                  <c:v>46635.5</c:v>
                </c:pt>
                <c:pt idx="5370">
                  <c:v>46804.93</c:v>
                </c:pt>
                <c:pt idx="5371">
                  <c:v>47475.72</c:v>
                </c:pt>
                <c:pt idx="5372">
                  <c:v>48582.31</c:v>
                </c:pt>
                <c:pt idx="5373">
                  <c:v>48321.62</c:v>
                </c:pt>
                <c:pt idx="5374">
                  <c:v>48287.25</c:v>
                </c:pt>
                <c:pt idx="5375">
                  <c:v>48583.49</c:v>
                </c:pt>
                <c:pt idx="5376">
                  <c:v>48590.45</c:v>
                </c:pt>
                <c:pt idx="5377">
                  <c:v>48286.28</c:v>
                </c:pt>
                <c:pt idx="5378">
                  <c:v>48462.48</c:v>
                </c:pt>
                <c:pt idx="5379">
                  <c:v>48775.75</c:v>
                </c:pt>
                <c:pt idx="5380">
                  <c:v>48674.77</c:v>
                </c:pt>
                <c:pt idx="5381">
                  <c:v>48382.31</c:v>
                </c:pt>
                <c:pt idx="5382">
                  <c:v>47960.14</c:v>
                </c:pt>
                <c:pt idx="5383">
                  <c:v>47257.83</c:v>
                </c:pt>
                <c:pt idx="5384">
                  <c:v>47380.01</c:v>
                </c:pt>
                <c:pt idx="5385">
                  <c:v>48172.75</c:v>
                </c:pt>
                <c:pt idx="5386">
                  <c:v>48002.98</c:v>
                </c:pt>
                <c:pt idx="5387">
                  <c:v>48045.24</c:v>
                </c:pt>
                <c:pt idx="5388">
                  <c:v>48059.01</c:v>
                </c:pt>
                <c:pt idx="5389">
                  <c:v>49030.09</c:v>
                </c:pt>
                <c:pt idx="5390">
                  <c:v>49133.84</c:v>
                </c:pt>
                <c:pt idx="5391">
                  <c:v>49335.79</c:v>
                </c:pt>
                <c:pt idx="5392">
                  <c:v>49682.48</c:v>
                </c:pt>
                <c:pt idx="5393">
                  <c:v>49587.85</c:v>
                </c:pt>
                <c:pt idx="5394">
                  <c:v>49360.14</c:v>
                </c:pt>
                <c:pt idx="5395">
                  <c:v>49193.45</c:v>
                </c:pt>
                <c:pt idx="5396">
                  <c:v>49597.35</c:v>
                </c:pt>
                <c:pt idx="5397">
                  <c:v>49482.720000000001</c:v>
                </c:pt>
                <c:pt idx="5398">
                  <c:v>49197.55</c:v>
                </c:pt>
                <c:pt idx="5399">
                  <c:v>49388.06</c:v>
                </c:pt>
                <c:pt idx="5400">
                  <c:v>49710.74</c:v>
                </c:pt>
                <c:pt idx="5401">
                  <c:v>50811.94</c:v>
                </c:pt>
                <c:pt idx="5402">
                  <c:v>51005.27</c:v>
                </c:pt>
                <c:pt idx="5403">
                  <c:v>50106.58</c:v>
                </c:pt>
                <c:pt idx="5404">
                  <c:v>50228.2</c:v>
                </c:pt>
                <c:pt idx="5405">
                  <c:v>49835.34</c:v>
                </c:pt>
                <c:pt idx="5406">
                  <c:v>50950.99</c:v>
                </c:pt>
                <c:pt idx="5407">
                  <c:v>51030.02</c:v>
                </c:pt>
                <c:pt idx="5408">
                  <c:v>51489.94</c:v>
                </c:pt>
                <c:pt idx="5409">
                  <c:v>51184.74</c:v>
                </c:pt>
                <c:pt idx="5410">
                  <c:v>50912.27</c:v>
                </c:pt>
                <c:pt idx="5411">
                  <c:v>50483.45</c:v>
                </c:pt>
                <c:pt idx="5412">
                  <c:v>50214.720000000001</c:v>
                </c:pt>
                <c:pt idx="5413">
                  <c:v>50691.93</c:v>
                </c:pt>
                <c:pt idx="5414">
                  <c:v>50909.56</c:v>
                </c:pt>
                <c:pt idx="5415">
                  <c:v>50613.58</c:v>
                </c:pt>
                <c:pt idx="5416">
                  <c:v>50926.02</c:v>
                </c:pt>
                <c:pt idx="5417">
                  <c:v>50955.75</c:v>
                </c:pt>
                <c:pt idx="5418">
                  <c:v>51655.25</c:v>
                </c:pt>
                <c:pt idx="5419">
                  <c:v>51962.42</c:v>
                </c:pt>
                <c:pt idx="5420">
                  <c:v>52116.52</c:v>
                </c:pt>
                <c:pt idx="5421">
                  <c:v>53067.74</c:v>
                </c:pt>
                <c:pt idx="5422">
                  <c:v>53531.62</c:v>
                </c:pt>
                <c:pt idx="5423">
                  <c:v>53336.98</c:v>
                </c:pt>
                <c:pt idx="5424">
                  <c:v>53306.85</c:v>
                </c:pt>
                <c:pt idx="5425">
                  <c:v>53997.51</c:v>
                </c:pt>
                <c:pt idx="5426">
                  <c:v>54393.35</c:v>
                </c:pt>
                <c:pt idx="5427">
                  <c:v>55565.21</c:v>
                </c:pt>
                <c:pt idx="5428">
                  <c:v>55627.14</c:v>
                </c:pt>
                <c:pt idx="5429">
                  <c:v>55136.24</c:v>
                </c:pt>
                <c:pt idx="5430">
                  <c:v>53294.37</c:v>
                </c:pt>
                <c:pt idx="5431">
                  <c:v>52763.8</c:v>
                </c:pt>
                <c:pt idx="5432">
                  <c:v>53638.12</c:v>
                </c:pt>
                <c:pt idx="5433">
                  <c:v>53873.75</c:v>
                </c:pt>
                <c:pt idx="5434">
                  <c:v>53150.21</c:v>
                </c:pt>
                <c:pt idx="5435">
                  <c:v>53381.71</c:v>
                </c:pt>
                <c:pt idx="5436">
                  <c:v>53199.03</c:v>
                </c:pt>
                <c:pt idx="5437">
                  <c:v>53105.35</c:v>
                </c:pt>
                <c:pt idx="5438">
                  <c:v>52639.24</c:v>
                </c:pt>
                <c:pt idx="5439">
                  <c:v>52014.62</c:v>
                </c:pt>
                <c:pt idx="5440">
                  <c:v>52248.19</c:v>
                </c:pt>
                <c:pt idx="5441">
                  <c:v>52206.37</c:v>
                </c:pt>
                <c:pt idx="5442">
                  <c:v>51673.23</c:v>
                </c:pt>
                <c:pt idx="5443">
                  <c:v>51314.98</c:v>
                </c:pt>
                <c:pt idx="5444">
                  <c:v>51226.9</c:v>
                </c:pt>
                <c:pt idx="5445">
                  <c:v>50083.75</c:v>
                </c:pt>
                <c:pt idx="5446">
                  <c:v>50277.98</c:v>
                </c:pt>
                <c:pt idx="5447">
                  <c:v>50506.17</c:v>
                </c:pt>
                <c:pt idx="5448">
                  <c:v>50402.02</c:v>
                </c:pt>
                <c:pt idx="5449">
                  <c:v>48595.53</c:v>
                </c:pt>
                <c:pt idx="5450">
                  <c:v>48529.33</c:v>
                </c:pt>
                <c:pt idx="5451">
                  <c:v>48150.09</c:v>
                </c:pt>
                <c:pt idx="5452">
                  <c:v>49053.33</c:v>
                </c:pt>
                <c:pt idx="5453">
                  <c:v>49246.71</c:v>
                </c:pt>
                <c:pt idx="5454">
                  <c:v>48827.02</c:v>
                </c:pt>
                <c:pt idx="5455">
                  <c:v>48204.86</c:v>
                </c:pt>
                <c:pt idx="5456">
                  <c:v>49395.28</c:v>
                </c:pt>
                <c:pt idx="5457">
                  <c:v>50294.09</c:v>
                </c:pt>
                <c:pt idx="5458">
                  <c:v>50021.26</c:v>
                </c:pt>
                <c:pt idx="5459">
                  <c:v>50052.53</c:v>
                </c:pt>
                <c:pt idx="5460">
                  <c:v>49809.22</c:v>
                </c:pt>
                <c:pt idx="5461">
                  <c:v>49767</c:v>
                </c:pt>
                <c:pt idx="5462">
                  <c:v>49626.13</c:v>
                </c:pt>
                <c:pt idx="5463">
                  <c:v>49301.16</c:v>
                </c:pt>
                <c:pt idx="5464">
                  <c:v>48046.71</c:v>
                </c:pt>
                <c:pt idx="5465">
                  <c:v>46456.59</c:v>
                </c:pt>
                <c:pt idx="5466">
                  <c:v>46683.18</c:v>
                </c:pt>
                <c:pt idx="5467">
                  <c:v>47251.99</c:v>
                </c:pt>
                <c:pt idx="5468">
                  <c:v>47470.05</c:v>
                </c:pt>
                <c:pt idx="5469">
                  <c:v>47019.360000000001</c:v>
                </c:pt>
                <c:pt idx="5470">
                  <c:v>47290.3</c:v>
                </c:pt>
                <c:pt idx="5471">
                  <c:v>47460.11</c:v>
                </c:pt>
                <c:pt idx="5472">
                  <c:v>47273.41</c:v>
                </c:pt>
                <c:pt idx="5473">
                  <c:v>47298.01</c:v>
                </c:pt>
                <c:pt idx="5474">
                  <c:v>47861.99</c:v>
                </c:pt>
                <c:pt idx="5475">
                  <c:v>49130.22</c:v>
                </c:pt>
                <c:pt idx="5476">
                  <c:v>49694.42</c:v>
                </c:pt>
                <c:pt idx="5477">
                  <c:v>50848.75</c:v>
                </c:pt>
                <c:pt idx="5478">
                  <c:v>50571.360000000001</c:v>
                </c:pt>
                <c:pt idx="5479">
                  <c:v>50907.71</c:v>
                </c:pt>
                <c:pt idx="5480">
                  <c:v>51728.26</c:v>
                </c:pt>
                <c:pt idx="5481">
                  <c:v>51855.47</c:v>
                </c:pt>
                <c:pt idx="5482">
                  <c:v>52240.35</c:v>
                </c:pt>
                <c:pt idx="5483">
                  <c:v>51892.86</c:v>
                </c:pt>
                <c:pt idx="5484">
                  <c:v>51758.61</c:v>
                </c:pt>
                <c:pt idx="5485">
                  <c:v>51550.54</c:v>
                </c:pt>
                <c:pt idx="5486">
                  <c:v>51542.61</c:v>
                </c:pt>
                <c:pt idx="5487">
                  <c:v>51314.720000000001</c:v>
                </c:pt>
                <c:pt idx="5488">
                  <c:v>51057.75</c:v>
                </c:pt>
                <c:pt idx="5489">
                  <c:v>50684.72</c:v>
                </c:pt>
                <c:pt idx="5490">
                  <c:v>49839.28</c:v>
                </c:pt>
                <c:pt idx="5491">
                  <c:v>50863.39</c:v>
                </c:pt>
                <c:pt idx="5492">
                  <c:v>51234.77</c:v>
                </c:pt>
                <c:pt idx="5493">
                  <c:v>50839.94</c:v>
                </c:pt>
                <c:pt idx="5494">
                  <c:v>51225.68</c:v>
                </c:pt>
                <c:pt idx="5495">
                  <c:v>51940.800000000003</c:v>
                </c:pt>
                <c:pt idx="5496">
                  <c:v>53053.66</c:v>
                </c:pt>
                <c:pt idx="5497">
                  <c:v>52621.36</c:v>
                </c:pt>
                <c:pt idx="5498">
                  <c:v>52323.73</c:v>
                </c:pt>
                <c:pt idx="5499">
                  <c:v>51252.82</c:v>
                </c:pt>
                <c:pt idx="5500">
                  <c:v>51297.34</c:v>
                </c:pt>
                <c:pt idx="5501">
                  <c:v>52082.15</c:v>
                </c:pt>
                <c:pt idx="5502">
                  <c:v>52622.65</c:v>
                </c:pt>
                <c:pt idx="5503">
                  <c:v>51956.65</c:v>
                </c:pt>
                <c:pt idx="5504">
                  <c:v>49786.68</c:v>
                </c:pt>
                <c:pt idx="5505">
                  <c:v>51488.4</c:v>
                </c:pt>
                <c:pt idx="5506">
                  <c:v>51196.65</c:v>
                </c:pt>
                <c:pt idx="5507">
                  <c:v>50627.17</c:v>
                </c:pt>
                <c:pt idx="5508">
                  <c:v>50718.25</c:v>
                </c:pt>
                <c:pt idx="5509">
                  <c:v>50834.87</c:v>
                </c:pt>
                <c:pt idx="5510">
                  <c:v>50411.38</c:v>
                </c:pt>
                <c:pt idx="5511">
                  <c:v>50438.879999999997</c:v>
                </c:pt>
                <c:pt idx="5512">
                  <c:v>47519.9</c:v>
                </c:pt>
                <c:pt idx="5513">
                  <c:v>49142.17</c:v>
                </c:pt>
                <c:pt idx="5514">
                  <c:v>48838.03</c:v>
                </c:pt>
                <c:pt idx="5515">
                  <c:v>47715.08</c:v>
                </c:pt>
                <c:pt idx="5516">
                  <c:v>47137.04</c:v>
                </c:pt>
                <c:pt idx="5517">
                  <c:v>46413.33</c:v>
                </c:pt>
                <c:pt idx="5518">
                  <c:v>44340.66</c:v>
                </c:pt>
                <c:pt idx="5519">
                  <c:v>44727.59</c:v>
                </c:pt>
                <c:pt idx="5520">
                  <c:v>45614.35</c:v>
                </c:pt>
                <c:pt idx="5521">
                  <c:v>46504.84</c:v>
                </c:pt>
                <c:pt idx="5522">
                  <c:v>46600.13</c:v>
                </c:pt>
                <c:pt idx="5523">
                  <c:v>47633.23</c:v>
                </c:pt>
                <c:pt idx="5524">
                  <c:v>47242.71</c:v>
                </c:pt>
                <c:pt idx="5525">
                  <c:v>48221.54</c:v>
                </c:pt>
                <c:pt idx="5526">
                  <c:v>49139.199999999997</c:v>
                </c:pt>
                <c:pt idx="5527">
                  <c:v>48586.05</c:v>
                </c:pt>
                <c:pt idx="5528">
                  <c:v>49031.25</c:v>
                </c:pt>
                <c:pt idx="5529">
                  <c:v>48759.9</c:v>
                </c:pt>
                <c:pt idx="5530">
                  <c:v>47923.19</c:v>
                </c:pt>
                <c:pt idx="5531">
                  <c:v>47765.41</c:v>
                </c:pt>
                <c:pt idx="5532">
                  <c:v>48170.59</c:v>
                </c:pt>
                <c:pt idx="5533">
                  <c:v>48355.29</c:v>
                </c:pt>
                <c:pt idx="5534">
                  <c:v>49012.02</c:v>
                </c:pt>
                <c:pt idx="5535">
                  <c:v>49065.05</c:v>
                </c:pt>
                <c:pt idx="5536">
                  <c:v>50110.35</c:v>
                </c:pt>
                <c:pt idx="5537">
                  <c:v>52115.75</c:v>
                </c:pt>
                <c:pt idx="5538">
                  <c:v>51350.559999999998</c:v>
                </c:pt>
                <c:pt idx="5539">
                  <c:v>50763.61</c:v>
                </c:pt>
                <c:pt idx="5540">
                  <c:v>50661.82</c:v>
                </c:pt>
                <c:pt idx="5541">
                  <c:v>50924.45</c:v>
                </c:pt>
                <c:pt idx="5542">
                  <c:v>50738.01</c:v>
                </c:pt>
                <c:pt idx="5543">
                  <c:v>50918.239999999998</c:v>
                </c:pt>
                <c:pt idx="5544">
                  <c:v>50535.1</c:v>
                </c:pt>
                <c:pt idx="5545">
                  <c:v>49544.5</c:v>
                </c:pt>
                <c:pt idx="5546">
                  <c:v>49021.9</c:v>
                </c:pt>
                <c:pt idx="5547">
                  <c:v>48985.87</c:v>
                </c:pt>
                <c:pt idx="5548">
                  <c:v>49661.97</c:v>
                </c:pt>
                <c:pt idx="5549">
                  <c:v>48621.440000000002</c:v>
                </c:pt>
                <c:pt idx="5550">
                  <c:v>48672.2</c:v>
                </c:pt>
                <c:pt idx="5551">
                  <c:v>49107.15</c:v>
                </c:pt>
                <c:pt idx="5552">
                  <c:v>48600.05</c:v>
                </c:pt>
                <c:pt idx="5553">
                  <c:v>49130.61</c:v>
                </c:pt>
                <c:pt idx="5554">
                  <c:v>48680.03</c:v>
                </c:pt>
                <c:pt idx="5555">
                  <c:v>48781.97</c:v>
                </c:pt>
                <c:pt idx="5556">
                  <c:v>47569.04</c:v>
                </c:pt>
                <c:pt idx="5557">
                  <c:v>47526.26</c:v>
                </c:pt>
                <c:pt idx="5558">
                  <c:v>46660.72</c:v>
                </c:pt>
                <c:pt idx="5559">
                  <c:v>46234.73</c:v>
                </c:pt>
                <c:pt idx="5560">
                  <c:v>46514.34</c:v>
                </c:pt>
                <c:pt idx="5561">
                  <c:v>46798.239999999998</c:v>
                </c:pt>
                <c:pt idx="5562">
                  <c:v>45379.54</c:v>
                </c:pt>
                <c:pt idx="5563">
                  <c:v>44823.56</c:v>
                </c:pt>
                <c:pt idx="5564">
                  <c:v>45468.13</c:v>
                </c:pt>
                <c:pt idx="5565">
                  <c:v>46421.26</c:v>
                </c:pt>
                <c:pt idx="5566">
                  <c:v>46234.2</c:v>
                </c:pt>
                <c:pt idx="5567">
                  <c:v>45086.55</c:v>
                </c:pt>
                <c:pt idx="5568">
                  <c:v>46386.720000000001</c:v>
                </c:pt>
                <c:pt idx="5569">
                  <c:v>46347.78</c:v>
                </c:pt>
                <c:pt idx="5570">
                  <c:v>46405.34</c:v>
                </c:pt>
                <c:pt idx="5571">
                  <c:v>46550.879999999997</c:v>
                </c:pt>
                <c:pt idx="5572">
                  <c:v>47574.85</c:v>
                </c:pt>
                <c:pt idx="5573">
                  <c:v>48277.59</c:v>
                </c:pt>
                <c:pt idx="5574">
                  <c:v>48567.26</c:v>
                </c:pt>
                <c:pt idx="5575">
                  <c:v>48106.98</c:v>
                </c:pt>
                <c:pt idx="5576">
                  <c:v>48287.78</c:v>
                </c:pt>
                <c:pt idx="5577">
                  <c:v>48278.12</c:v>
                </c:pt>
                <c:pt idx="5578">
                  <c:v>47819.09</c:v>
                </c:pt>
                <c:pt idx="5579">
                  <c:v>47866.75</c:v>
                </c:pt>
                <c:pt idx="5580">
                  <c:v>47440.82</c:v>
                </c:pt>
                <c:pt idx="5581">
                  <c:v>47373.23</c:v>
                </c:pt>
                <c:pt idx="5582">
                  <c:v>47562.04</c:v>
                </c:pt>
                <c:pt idx="5583">
                  <c:v>46746.44</c:v>
                </c:pt>
                <c:pt idx="5584">
                  <c:v>45285.16</c:v>
                </c:pt>
                <c:pt idx="5585">
                  <c:v>45157.1</c:v>
                </c:pt>
                <c:pt idx="5586">
                  <c:v>45194.57</c:v>
                </c:pt>
                <c:pt idx="5587">
                  <c:v>44215.97</c:v>
                </c:pt>
                <c:pt idx="5588">
                  <c:v>44409.43</c:v>
                </c:pt>
                <c:pt idx="5589">
                  <c:v>44330.42</c:v>
                </c:pt>
                <c:pt idx="5590">
                  <c:v>45018.02</c:v>
                </c:pt>
                <c:pt idx="5591">
                  <c:v>44556.25</c:v>
                </c:pt>
                <c:pt idx="5592">
                  <c:v>44949.26</c:v>
                </c:pt>
                <c:pt idx="5593">
                  <c:v>45617.29</c:v>
                </c:pt>
                <c:pt idx="5594">
                  <c:v>45866.63</c:v>
                </c:pt>
                <c:pt idx="5595">
                  <c:v>45637.64</c:v>
                </c:pt>
                <c:pt idx="5596">
                  <c:v>45132.29</c:v>
                </c:pt>
                <c:pt idx="5597">
                  <c:v>45342.78</c:v>
                </c:pt>
                <c:pt idx="5598">
                  <c:v>45497.96</c:v>
                </c:pt>
                <c:pt idx="5599">
                  <c:v>46042.49</c:v>
                </c:pt>
                <c:pt idx="5600">
                  <c:v>45872.98</c:v>
                </c:pt>
                <c:pt idx="5601">
                  <c:v>46562.55</c:v>
                </c:pt>
                <c:pt idx="5602">
                  <c:v>47379.360000000001</c:v>
                </c:pt>
                <c:pt idx="5603">
                  <c:v>47655.839999999997</c:v>
                </c:pt>
                <c:pt idx="5604">
                  <c:v>48124.76</c:v>
                </c:pt>
                <c:pt idx="5605">
                  <c:v>47666.93</c:v>
                </c:pt>
                <c:pt idx="5606">
                  <c:v>47253.91</c:v>
                </c:pt>
                <c:pt idx="5607">
                  <c:v>47014.26</c:v>
                </c:pt>
                <c:pt idx="5608">
                  <c:v>47056.93</c:v>
                </c:pt>
                <c:pt idx="5609">
                  <c:v>47974.2</c:v>
                </c:pt>
                <c:pt idx="5610">
                  <c:v>48480.75</c:v>
                </c:pt>
                <c:pt idx="5611">
                  <c:v>48822.45</c:v>
                </c:pt>
                <c:pt idx="5612">
                  <c:v>49133.15</c:v>
                </c:pt>
                <c:pt idx="5613">
                  <c:v>49863.24</c:v>
                </c:pt>
                <c:pt idx="5614">
                  <c:v>49846.18</c:v>
                </c:pt>
                <c:pt idx="5615">
                  <c:v>49414.77</c:v>
                </c:pt>
                <c:pt idx="5616">
                  <c:v>49924.04</c:v>
                </c:pt>
                <c:pt idx="5617">
                  <c:v>50731.74</c:v>
                </c:pt>
                <c:pt idx="5618">
                  <c:v>50885.48</c:v>
                </c:pt>
                <c:pt idx="5619">
                  <c:v>51444.38</c:v>
                </c:pt>
                <c:pt idx="5620">
                  <c:v>51608.33</c:v>
                </c:pt>
                <c:pt idx="5621">
                  <c:v>51561.2</c:v>
                </c:pt>
                <c:pt idx="5622">
                  <c:v>51243.99</c:v>
                </c:pt>
                <c:pt idx="5623">
                  <c:v>51468.01</c:v>
                </c:pt>
                <c:pt idx="5624">
                  <c:v>51971.68</c:v>
                </c:pt>
                <c:pt idx="5625">
                  <c:v>52040.27</c:v>
                </c:pt>
                <c:pt idx="5626">
                  <c:v>52872.81</c:v>
                </c:pt>
                <c:pt idx="5627">
                  <c:v>53093.74</c:v>
                </c:pt>
                <c:pt idx="5628">
                  <c:v>53362.09</c:v>
                </c:pt>
                <c:pt idx="5629">
                  <c:v>53664.04</c:v>
                </c:pt>
                <c:pt idx="5630">
                  <c:v>53928.47</c:v>
                </c:pt>
                <c:pt idx="5631">
                  <c:v>53017.07</c:v>
                </c:pt>
                <c:pt idx="5632">
                  <c:v>52081.22</c:v>
                </c:pt>
                <c:pt idx="5633">
                  <c:v>52625.02</c:v>
                </c:pt>
                <c:pt idx="5634">
                  <c:v>53088.56</c:v>
                </c:pt>
                <c:pt idx="5635">
                  <c:v>52969.22</c:v>
                </c:pt>
                <c:pt idx="5636">
                  <c:v>53018.7</c:v>
                </c:pt>
                <c:pt idx="5637">
                  <c:v>52052.57</c:v>
                </c:pt>
                <c:pt idx="5638">
                  <c:v>53766.11</c:v>
                </c:pt>
                <c:pt idx="5639">
                  <c:v>53445.87</c:v>
                </c:pt>
                <c:pt idx="5640">
                  <c:v>53608.72</c:v>
                </c:pt>
                <c:pt idx="5641">
                  <c:v>54131.94</c:v>
                </c:pt>
                <c:pt idx="5642">
                  <c:v>53942.53</c:v>
                </c:pt>
                <c:pt idx="5643">
                  <c:v>53656.15</c:v>
                </c:pt>
                <c:pt idx="5644">
                  <c:v>54680.24</c:v>
                </c:pt>
                <c:pt idx="5645">
                  <c:v>54961.43</c:v>
                </c:pt>
                <c:pt idx="5646">
                  <c:v>55176.69</c:v>
                </c:pt>
                <c:pt idx="5647">
                  <c:v>55583.42</c:v>
                </c:pt>
                <c:pt idx="5648">
                  <c:v>56307.32</c:v>
                </c:pt>
                <c:pt idx="5649">
                  <c:v>56040.45</c:v>
                </c:pt>
                <c:pt idx="5650">
                  <c:v>55452.46</c:v>
                </c:pt>
                <c:pt idx="5651">
                  <c:v>55625.98</c:v>
                </c:pt>
                <c:pt idx="5652">
                  <c:v>56392.800000000003</c:v>
                </c:pt>
                <c:pt idx="5653">
                  <c:v>56032.68</c:v>
                </c:pt>
                <c:pt idx="5654">
                  <c:v>55253.61</c:v>
                </c:pt>
                <c:pt idx="5655">
                  <c:v>53779</c:v>
                </c:pt>
                <c:pt idx="5656">
                  <c:v>52514.35</c:v>
                </c:pt>
                <c:pt idx="5657">
                  <c:v>52164.66</c:v>
                </c:pt>
                <c:pt idx="5658">
                  <c:v>51349.72</c:v>
                </c:pt>
                <c:pt idx="5659">
                  <c:v>51197.24</c:v>
                </c:pt>
                <c:pt idx="5660">
                  <c:v>52535.67</c:v>
                </c:pt>
                <c:pt idx="5661">
                  <c:v>51716.63</c:v>
                </c:pt>
                <c:pt idx="5662">
                  <c:v>53185.86</c:v>
                </c:pt>
                <c:pt idx="5663">
                  <c:v>53420.82</c:v>
                </c:pt>
                <c:pt idx="5664">
                  <c:v>53278.34</c:v>
                </c:pt>
                <c:pt idx="5665">
                  <c:v>53162.77</c:v>
                </c:pt>
                <c:pt idx="5666">
                  <c:v>52645.120000000003</c:v>
                </c:pt>
                <c:pt idx="5667">
                  <c:v>53197.42</c:v>
                </c:pt>
                <c:pt idx="5668">
                  <c:v>52524.85</c:v>
                </c:pt>
                <c:pt idx="5669">
                  <c:v>53451.77</c:v>
                </c:pt>
                <c:pt idx="5670">
                  <c:v>54287.88</c:v>
                </c:pt>
                <c:pt idx="5671">
                  <c:v>54829.53</c:v>
                </c:pt>
                <c:pt idx="5672">
                  <c:v>54903.58</c:v>
                </c:pt>
                <c:pt idx="5673">
                  <c:v>54531.45</c:v>
                </c:pt>
                <c:pt idx="5674">
                  <c:v>55462.33</c:v>
                </c:pt>
                <c:pt idx="5675">
                  <c:v>56170.61</c:v>
                </c:pt>
                <c:pt idx="5676">
                  <c:v>55922.9</c:v>
                </c:pt>
                <c:pt idx="5677">
                  <c:v>56162.98</c:v>
                </c:pt>
                <c:pt idx="5678">
                  <c:v>55743.56</c:v>
                </c:pt>
                <c:pt idx="5679">
                  <c:v>56174.7</c:v>
                </c:pt>
                <c:pt idx="5680">
                  <c:v>56149.72</c:v>
                </c:pt>
                <c:pt idx="5681">
                  <c:v>55955.41</c:v>
                </c:pt>
                <c:pt idx="5682">
                  <c:v>56161.7</c:v>
                </c:pt>
                <c:pt idx="5683">
                  <c:v>56107.46</c:v>
                </c:pt>
                <c:pt idx="5684">
                  <c:v>56689.81</c:v>
                </c:pt>
                <c:pt idx="5685">
                  <c:v>56821.05</c:v>
                </c:pt>
                <c:pt idx="5686">
                  <c:v>56577.04</c:v>
                </c:pt>
                <c:pt idx="5687">
                  <c:v>57302.29</c:v>
                </c:pt>
                <c:pt idx="5688">
                  <c:v>57220.28</c:v>
                </c:pt>
                <c:pt idx="5689">
                  <c:v>57622.73</c:v>
                </c:pt>
                <c:pt idx="5690">
                  <c:v>57843.86</c:v>
                </c:pt>
                <c:pt idx="5691">
                  <c:v>57738.8</c:v>
                </c:pt>
                <c:pt idx="5692">
                  <c:v>57710.78</c:v>
                </c:pt>
                <c:pt idx="5693">
                  <c:v>57587.15</c:v>
                </c:pt>
                <c:pt idx="5694">
                  <c:v>57737.46</c:v>
                </c:pt>
                <c:pt idx="5695">
                  <c:v>58107.37</c:v>
                </c:pt>
                <c:pt idx="5696">
                  <c:v>58578.36</c:v>
                </c:pt>
                <c:pt idx="5697">
                  <c:v>58453.94</c:v>
                </c:pt>
                <c:pt idx="5698">
                  <c:v>58503.58</c:v>
                </c:pt>
                <c:pt idx="5699">
                  <c:v>58548.45</c:v>
                </c:pt>
                <c:pt idx="5700">
                  <c:v>58789.919999999998</c:v>
                </c:pt>
                <c:pt idx="5701">
                  <c:v>58830.25</c:v>
                </c:pt>
                <c:pt idx="5702">
                  <c:v>58616.9</c:v>
                </c:pt>
                <c:pt idx="5703">
                  <c:v>58928.57</c:v>
                </c:pt>
                <c:pt idx="5704">
                  <c:v>58664.22</c:v>
                </c:pt>
                <c:pt idx="5705">
                  <c:v>58610.03</c:v>
                </c:pt>
                <c:pt idx="5706">
                  <c:v>59287.48</c:v>
                </c:pt>
                <c:pt idx="5707">
                  <c:v>59337.21</c:v>
                </c:pt>
                <c:pt idx="5708">
                  <c:v>59439.61</c:v>
                </c:pt>
                <c:pt idx="5709">
                  <c:v>59763.02</c:v>
                </c:pt>
                <c:pt idx="5710">
                  <c:v>59902.48</c:v>
                </c:pt>
                <c:pt idx="5711">
                  <c:v>59153.32</c:v>
                </c:pt>
                <c:pt idx="5712">
                  <c:v>58774.31</c:v>
                </c:pt>
                <c:pt idx="5713">
                  <c:v>59038.47</c:v>
                </c:pt>
                <c:pt idx="5714">
                  <c:v>58964.65</c:v>
                </c:pt>
                <c:pt idx="5715">
                  <c:v>57956.23</c:v>
                </c:pt>
                <c:pt idx="5716">
                  <c:v>57671.79</c:v>
                </c:pt>
                <c:pt idx="5717">
                  <c:v>56664.49</c:v>
                </c:pt>
                <c:pt idx="5718">
                  <c:v>57972.83</c:v>
                </c:pt>
                <c:pt idx="5719">
                  <c:v>58284.7</c:v>
                </c:pt>
                <c:pt idx="5720">
                  <c:v>58241.51</c:v>
                </c:pt>
                <c:pt idx="5721">
                  <c:v>58818.94</c:v>
                </c:pt>
                <c:pt idx="5722">
                  <c:v>58457.37</c:v>
                </c:pt>
                <c:pt idx="5723">
                  <c:v>58752</c:v>
                </c:pt>
                <c:pt idx="5724">
                  <c:v>59054.07</c:v>
                </c:pt>
                <c:pt idx="5725">
                  <c:v>58419.79</c:v>
                </c:pt>
                <c:pt idx="5726">
                  <c:v>57943.69</c:v>
                </c:pt>
                <c:pt idx="5727">
                  <c:v>57372.67</c:v>
                </c:pt>
                <c:pt idx="5728">
                  <c:v>57908.39</c:v>
                </c:pt>
                <c:pt idx="5729">
                  <c:v>57135.95</c:v>
                </c:pt>
                <c:pt idx="5730">
                  <c:v>57432.34</c:v>
                </c:pt>
                <c:pt idx="5731">
                  <c:v>57227.74</c:v>
                </c:pt>
                <c:pt idx="5732">
                  <c:v>57620.78</c:v>
                </c:pt>
                <c:pt idx="5733">
                  <c:v>57343.73</c:v>
                </c:pt>
                <c:pt idx="5734">
                  <c:v>57435.51</c:v>
                </c:pt>
                <c:pt idx="5735">
                  <c:v>57738.73</c:v>
                </c:pt>
                <c:pt idx="5736">
                  <c:v>57563.12</c:v>
                </c:pt>
                <c:pt idx="5737">
                  <c:v>57805.08</c:v>
                </c:pt>
                <c:pt idx="5738">
                  <c:v>58232.73</c:v>
                </c:pt>
                <c:pt idx="5739">
                  <c:v>58113.29</c:v>
                </c:pt>
                <c:pt idx="5740">
                  <c:v>56636.73</c:v>
                </c:pt>
                <c:pt idx="5741">
                  <c:v>54865.66</c:v>
                </c:pt>
                <c:pt idx="5742">
                  <c:v>54923.01</c:v>
                </c:pt>
                <c:pt idx="5743">
                  <c:v>55286.89</c:v>
                </c:pt>
                <c:pt idx="5744">
                  <c:v>55093.74</c:v>
                </c:pt>
                <c:pt idx="5745">
                  <c:v>55306.28</c:v>
                </c:pt>
                <c:pt idx="5746">
                  <c:v>56435.55</c:v>
                </c:pt>
                <c:pt idx="5747">
                  <c:v>56265.48</c:v>
                </c:pt>
                <c:pt idx="5748">
                  <c:v>56423.63</c:v>
                </c:pt>
                <c:pt idx="5749">
                  <c:v>56487.14</c:v>
                </c:pt>
                <c:pt idx="5750">
                  <c:v>56509.78</c:v>
                </c:pt>
                <c:pt idx="5751">
                  <c:v>56516.69</c:v>
                </c:pt>
                <c:pt idx="5752">
                  <c:v>56139.78</c:v>
                </c:pt>
                <c:pt idx="5753">
                  <c:v>56637.67</c:v>
                </c:pt>
                <c:pt idx="5754">
                  <c:v>56750.13</c:v>
                </c:pt>
                <c:pt idx="5755">
                  <c:v>56614.55</c:v>
                </c:pt>
                <c:pt idx="5756">
                  <c:v>55935.13</c:v>
                </c:pt>
                <c:pt idx="5757">
                  <c:v>55350.32</c:v>
                </c:pt>
                <c:pt idx="5758">
                  <c:v>55312.12</c:v>
                </c:pt>
                <c:pt idx="5759">
                  <c:v>54390.53</c:v>
                </c:pt>
                <c:pt idx="5760">
                  <c:v>54398.2</c:v>
                </c:pt>
                <c:pt idx="5761">
                  <c:v>54272.88</c:v>
                </c:pt>
                <c:pt idx="5762">
                  <c:v>54813.73</c:v>
                </c:pt>
                <c:pt idx="5763">
                  <c:v>54761.97</c:v>
                </c:pt>
                <c:pt idx="5764">
                  <c:v>55345.5</c:v>
                </c:pt>
                <c:pt idx="5765">
                  <c:v>54926.2</c:v>
                </c:pt>
                <c:pt idx="5766">
                  <c:v>56097.79</c:v>
                </c:pt>
                <c:pt idx="5767">
                  <c:v>56232.47</c:v>
                </c:pt>
                <c:pt idx="5768">
                  <c:v>56540.79</c:v>
                </c:pt>
                <c:pt idx="5769">
                  <c:v>56105.13</c:v>
                </c:pt>
                <c:pt idx="5770">
                  <c:v>55056.28</c:v>
                </c:pt>
                <c:pt idx="5771">
                  <c:v>53804.11</c:v>
                </c:pt>
                <c:pt idx="5772">
                  <c:v>53595.62</c:v>
                </c:pt>
                <c:pt idx="5773">
                  <c:v>53106.19</c:v>
                </c:pt>
                <c:pt idx="5774">
                  <c:v>53216.54</c:v>
                </c:pt>
                <c:pt idx="5775">
                  <c:v>53849.56</c:v>
                </c:pt>
                <c:pt idx="5776">
                  <c:v>53528.37</c:v>
                </c:pt>
                <c:pt idx="5777">
                  <c:v>54252.9</c:v>
                </c:pt>
                <c:pt idx="5778">
                  <c:v>54394.77</c:v>
                </c:pt>
                <c:pt idx="5779">
                  <c:v>53875.12</c:v>
                </c:pt>
                <c:pt idx="5780">
                  <c:v>53573.82</c:v>
                </c:pt>
                <c:pt idx="5781">
                  <c:v>53622.71</c:v>
                </c:pt>
                <c:pt idx="5782">
                  <c:v>53808.47</c:v>
                </c:pt>
                <c:pt idx="5783">
                  <c:v>54273.87</c:v>
                </c:pt>
                <c:pt idx="5784">
                  <c:v>55223.81</c:v>
                </c:pt>
                <c:pt idx="5785">
                  <c:v>55501.73</c:v>
                </c:pt>
                <c:pt idx="5786">
                  <c:v>55754.82</c:v>
                </c:pt>
                <c:pt idx="5787">
                  <c:v>55811.73</c:v>
                </c:pt>
                <c:pt idx="5788">
                  <c:v>55531.12</c:v>
                </c:pt>
                <c:pt idx="5789">
                  <c:v>56254.41</c:v>
                </c:pt>
                <c:pt idx="5790">
                  <c:v>56514.76</c:v>
                </c:pt>
                <c:pt idx="5791">
                  <c:v>57296.12</c:v>
                </c:pt>
                <c:pt idx="5792">
                  <c:v>57472.91</c:v>
                </c:pt>
                <c:pt idx="5793">
                  <c:v>57476.55</c:v>
                </c:pt>
                <c:pt idx="5794">
                  <c:v>57325.3</c:v>
                </c:pt>
                <c:pt idx="5795">
                  <c:v>57482.36</c:v>
                </c:pt>
                <c:pt idx="5796">
                  <c:v>57276.35</c:v>
                </c:pt>
                <c:pt idx="5797">
                  <c:v>57980.42</c:v>
                </c:pt>
                <c:pt idx="5798">
                  <c:v>58038.6</c:v>
                </c:pt>
                <c:pt idx="5799">
                  <c:v>58244.5</c:v>
                </c:pt>
                <c:pt idx="5800">
                  <c:v>58476.95</c:v>
                </c:pt>
                <c:pt idx="5801">
                  <c:v>58793.88</c:v>
                </c:pt>
                <c:pt idx="5802">
                  <c:v>58954.62</c:v>
                </c:pt>
                <c:pt idx="5803">
                  <c:v>58901.06</c:v>
                </c:pt>
                <c:pt idx="5804">
                  <c:v>59407.91</c:v>
                </c:pt>
                <c:pt idx="5805">
                  <c:v>58015.07</c:v>
                </c:pt>
                <c:pt idx="5806">
                  <c:v>58861.99</c:v>
                </c:pt>
                <c:pt idx="5807">
                  <c:v>58745.27</c:v>
                </c:pt>
                <c:pt idx="5808">
                  <c:v>58926</c:v>
                </c:pt>
                <c:pt idx="5809">
                  <c:v>59122.13</c:v>
                </c:pt>
                <c:pt idx="5810">
                  <c:v>59554.96</c:v>
                </c:pt>
                <c:pt idx="5811">
                  <c:v>59933.73</c:v>
                </c:pt>
                <c:pt idx="5812">
                  <c:v>59886.23</c:v>
                </c:pt>
                <c:pt idx="5813">
                  <c:v>59606.55</c:v>
                </c:pt>
                <c:pt idx="5814">
                  <c:v>59679.67</c:v>
                </c:pt>
                <c:pt idx="5815">
                  <c:v>59975.82</c:v>
                </c:pt>
                <c:pt idx="5816">
                  <c:v>59860.82</c:v>
                </c:pt>
                <c:pt idx="5817">
                  <c:v>59955.45</c:v>
                </c:pt>
                <c:pt idx="5818">
                  <c:v>59578.11</c:v>
                </c:pt>
                <c:pt idx="5819">
                  <c:v>59582.99</c:v>
                </c:pt>
                <c:pt idx="5820">
                  <c:v>60042.11</c:v>
                </c:pt>
                <c:pt idx="5821">
                  <c:v>60442.99</c:v>
                </c:pt>
                <c:pt idx="5822">
                  <c:v>60612.73</c:v>
                </c:pt>
                <c:pt idx="5823">
                  <c:v>60313.03</c:v>
                </c:pt>
                <c:pt idx="5824">
                  <c:v>59851.14</c:v>
                </c:pt>
                <c:pt idx="5825">
                  <c:v>60097.760000000002</c:v>
                </c:pt>
                <c:pt idx="5826">
                  <c:v>60321.8</c:v>
                </c:pt>
                <c:pt idx="5827">
                  <c:v>60407.839999999997</c:v>
                </c:pt>
                <c:pt idx="5828">
                  <c:v>60559.32</c:v>
                </c:pt>
                <c:pt idx="5829">
                  <c:v>60176.27</c:v>
                </c:pt>
                <c:pt idx="5830">
                  <c:v>60167.73</c:v>
                </c:pt>
                <c:pt idx="5831">
                  <c:v>60106.44</c:v>
                </c:pt>
                <c:pt idx="5832">
                  <c:v>60292</c:v>
                </c:pt>
                <c:pt idx="5833">
                  <c:v>60166.37</c:v>
                </c:pt>
                <c:pt idx="5834">
                  <c:v>59421.74</c:v>
                </c:pt>
                <c:pt idx="5835">
                  <c:v>60098.17</c:v>
                </c:pt>
                <c:pt idx="5836">
                  <c:v>59681.83</c:v>
                </c:pt>
                <c:pt idx="5837">
                  <c:v>59863.37</c:v>
                </c:pt>
                <c:pt idx="5838">
                  <c:v>59990.18</c:v>
                </c:pt>
                <c:pt idx="5839">
                  <c:v>59806.45</c:v>
                </c:pt>
                <c:pt idx="5840">
                  <c:v>59676.45</c:v>
                </c:pt>
                <c:pt idx="5841">
                  <c:v>59701.32</c:v>
                </c:pt>
                <c:pt idx="5842">
                  <c:v>60358.58</c:v>
                </c:pt>
                <c:pt idx="5843">
                  <c:v>60640.76</c:v>
                </c:pt>
                <c:pt idx="5844">
                  <c:v>61214.73</c:v>
                </c:pt>
                <c:pt idx="5845">
                  <c:v>61776.65</c:v>
                </c:pt>
                <c:pt idx="5846">
                  <c:v>61972.72</c:v>
                </c:pt>
                <c:pt idx="5847">
                  <c:v>61768.01</c:v>
                </c:pt>
                <c:pt idx="5848">
                  <c:v>62025.32</c:v>
                </c:pt>
                <c:pt idx="5849">
                  <c:v>61464.03</c:v>
                </c:pt>
                <c:pt idx="5850">
                  <c:v>61376.32</c:v>
                </c:pt>
                <c:pt idx="5851">
                  <c:v>61217.83</c:v>
                </c:pt>
                <c:pt idx="5852">
                  <c:v>61073.39</c:v>
                </c:pt>
                <c:pt idx="5853">
                  <c:v>61108.38</c:v>
                </c:pt>
                <c:pt idx="5854">
                  <c:v>61321.65</c:v>
                </c:pt>
                <c:pt idx="5855">
                  <c:v>62184.22</c:v>
                </c:pt>
                <c:pt idx="5856">
                  <c:v>62130.98</c:v>
                </c:pt>
                <c:pt idx="5857">
                  <c:v>62484.59</c:v>
                </c:pt>
                <c:pt idx="5858">
                  <c:v>63192.77</c:v>
                </c:pt>
                <c:pt idx="5859">
                  <c:v>63039.96</c:v>
                </c:pt>
                <c:pt idx="5860">
                  <c:v>62831.79</c:v>
                </c:pt>
                <c:pt idx="5861">
                  <c:v>62725.01</c:v>
                </c:pt>
                <c:pt idx="5862">
                  <c:v>63022.41</c:v>
                </c:pt>
                <c:pt idx="5863">
                  <c:v>62498.32</c:v>
                </c:pt>
                <c:pt idx="5864">
                  <c:v>62209.35</c:v>
                </c:pt>
                <c:pt idx="5865">
                  <c:v>62459.71</c:v>
                </c:pt>
                <c:pt idx="5866">
                  <c:v>62379.519999999997</c:v>
                </c:pt>
                <c:pt idx="5867">
                  <c:v>61563</c:v>
                </c:pt>
                <c:pt idx="5868">
                  <c:v>60903.19</c:v>
                </c:pt>
                <c:pt idx="5869">
                  <c:v>61408.75</c:v>
                </c:pt>
                <c:pt idx="5870">
                  <c:v>61351.25</c:v>
                </c:pt>
                <c:pt idx="5871">
                  <c:v>61525.01</c:v>
                </c:pt>
                <c:pt idx="5872">
                  <c:v>61530.74</c:v>
                </c:pt>
                <c:pt idx="5873">
                  <c:v>61066.09</c:v>
                </c:pt>
                <c:pt idx="5874">
                  <c:v>60612.06</c:v>
                </c:pt>
                <c:pt idx="5875">
                  <c:v>60463.75</c:v>
                </c:pt>
                <c:pt idx="5876">
                  <c:v>60265.56</c:v>
                </c:pt>
                <c:pt idx="5877">
                  <c:v>60190.05</c:v>
                </c:pt>
                <c:pt idx="5878">
                  <c:v>60134.79</c:v>
                </c:pt>
                <c:pt idx="5879">
                  <c:v>60341.77</c:v>
                </c:pt>
                <c:pt idx="5880">
                  <c:v>60329.82</c:v>
                </c:pt>
                <c:pt idx="5881">
                  <c:v>60996.02</c:v>
                </c:pt>
                <c:pt idx="5882">
                  <c:v>61019.5</c:v>
                </c:pt>
                <c:pt idx="5883">
                  <c:v>60656.43</c:v>
                </c:pt>
                <c:pt idx="5884">
                  <c:v>61017.41</c:v>
                </c:pt>
                <c:pt idx="5885">
                  <c:v>61018.19</c:v>
                </c:pt>
                <c:pt idx="5886">
                  <c:v>60658.04</c:v>
                </c:pt>
                <c:pt idx="5887">
                  <c:v>60324.17</c:v>
                </c:pt>
                <c:pt idx="5888">
                  <c:v>60937.11</c:v>
                </c:pt>
                <c:pt idx="5889">
                  <c:v>61132.07</c:v>
                </c:pt>
                <c:pt idx="5890">
                  <c:v>61068.84</c:v>
                </c:pt>
                <c:pt idx="5891">
                  <c:v>60900.04</c:v>
                </c:pt>
                <c:pt idx="5892">
                  <c:v>61543.56</c:v>
                </c:pt>
                <c:pt idx="5893">
                  <c:v>61924.86</c:v>
                </c:pt>
                <c:pt idx="5894">
                  <c:v>62493.02</c:v>
                </c:pt>
                <c:pt idx="5895">
                  <c:v>62411.62</c:v>
                </c:pt>
                <c:pt idx="5896">
                  <c:v>62957.53</c:v>
                </c:pt>
                <c:pt idx="5897">
                  <c:v>63082.89</c:v>
                </c:pt>
                <c:pt idx="5898">
                  <c:v>63399.19</c:v>
                </c:pt>
                <c:pt idx="5899">
                  <c:v>63054.1</c:v>
                </c:pt>
                <c:pt idx="5900">
                  <c:v>62237.8</c:v>
                </c:pt>
                <c:pt idx="5901">
                  <c:v>61194.559999999998</c:v>
                </c:pt>
                <c:pt idx="5902">
                  <c:v>61178.39</c:v>
                </c:pt>
                <c:pt idx="5903">
                  <c:v>61389.64</c:v>
                </c:pt>
                <c:pt idx="5904">
                  <c:v>61195.040000000001</c:v>
                </c:pt>
                <c:pt idx="5905">
                  <c:v>61145.83</c:v>
                </c:pt>
                <c:pt idx="5906">
                  <c:v>60751.77</c:v>
                </c:pt>
                <c:pt idx="5907">
                  <c:v>61140.639999999999</c:v>
                </c:pt>
                <c:pt idx="5908">
                  <c:v>60886.27</c:v>
                </c:pt>
                <c:pt idx="5909">
                  <c:v>60289.77</c:v>
                </c:pt>
                <c:pt idx="5910">
                  <c:v>60631.63</c:v>
                </c:pt>
                <c:pt idx="5911">
                  <c:v>60833.56</c:v>
                </c:pt>
                <c:pt idx="5912">
                  <c:v>60183.43</c:v>
                </c:pt>
                <c:pt idx="5913">
                  <c:v>60832.94</c:v>
                </c:pt>
                <c:pt idx="5914">
                  <c:v>61047.91</c:v>
                </c:pt>
                <c:pt idx="5915">
                  <c:v>61160.73</c:v>
                </c:pt>
                <c:pt idx="5916">
                  <c:v>60733.9</c:v>
                </c:pt>
                <c:pt idx="5917">
                  <c:v>60648.81</c:v>
                </c:pt>
                <c:pt idx="5918">
                  <c:v>60900.63</c:v>
                </c:pt>
                <c:pt idx="5919">
                  <c:v>60186.39</c:v>
                </c:pt>
                <c:pt idx="5920">
                  <c:v>60002.400000000001</c:v>
                </c:pt>
                <c:pt idx="5921">
                  <c:v>59959.24</c:v>
                </c:pt>
                <c:pt idx="5922">
                  <c:v>59175.040000000001</c:v>
                </c:pt>
                <c:pt idx="5923">
                  <c:v>58737.32</c:v>
                </c:pt>
                <c:pt idx="5924">
                  <c:v>57980.58</c:v>
                </c:pt>
                <c:pt idx="5925">
                  <c:v>58668.76</c:v>
                </c:pt>
                <c:pt idx="5926">
                  <c:v>59021.38</c:v>
                </c:pt>
                <c:pt idx="5927">
                  <c:v>58756.44</c:v>
                </c:pt>
                <c:pt idx="5928">
                  <c:v>58557.61</c:v>
                </c:pt>
                <c:pt idx="5929">
                  <c:v>58991.3</c:v>
                </c:pt>
                <c:pt idx="5930">
                  <c:v>59404.17</c:v>
                </c:pt>
                <c:pt idx="5931">
                  <c:v>59817.15</c:v>
                </c:pt>
                <c:pt idx="5932">
                  <c:v>59979.61</c:v>
                </c:pt>
                <c:pt idx="5933">
                  <c:v>59870.96</c:v>
                </c:pt>
                <c:pt idx="5934">
                  <c:v>59905.19</c:v>
                </c:pt>
                <c:pt idx="5935">
                  <c:v>60092.33</c:v>
                </c:pt>
                <c:pt idx="5936">
                  <c:v>60334.46</c:v>
                </c:pt>
                <c:pt idx="5937">
                  <c:v>60189.919999999998</c:v>
                </c:pt>
                <c:pt idx="5938">
                  <c:v>60615.64</c:v>
                </c:pt>
                <c:pt idx="5939">
                  <c:v>60560.61</c:v>
                </c:pt>
                <c:pt idx="5940">
                  <c:v>59768.5</c:v>
                </c:pt>
                <c:pt idx="5941">
                  <c:v>59769.9</c:v>
                </c:pt>
                <c:pt idx="5942">
                  <c:v>59912.78</c:v>
                </c:pt>
                <c:pt idx="5943">
                  <c:v>59584.29</c:v>
                </c:pt>
                <c:pt idx="5944">
                  <c:v>59759.65</c:v>
                </c:pt>
                <c:pt idx="5945">
                  <c:v>60022.44</c:v>
                </c:pt>
                <c:pt idx="5946">
                  <c:v>60175.78</c:v>
                </c:pt>
                <c:pt idx="5947">
                  <c:v>61115.86</c:v>
                </c:pt>
                <c:pt idx="5948">
                  <c:v>60999.71</c:v>
                </c:pt>
                <c:pt idx="5949">
                  <c:v>61455.61</c:v>
                </c:pt>
                <c:pt idx="5950">
                  <c:v>63673.3</c:v>
                </c:pt>
                <c:pt idx="5951">
                  <c:v>64469.85</c:v>
                </c:pt>
                <c:pt idx="5952">
                  <c:v>64226.18</c:v>
                </c:pt>
                <c:pt idx="5953">
                  <c:v>64235.61</c:v>
                </c:pt>
                <c:pt idx="5954">
                  <c:v>64812.36</c:v>
                </c:pt>
                <c:pt idx="5955">
                  <c:v>64884.02</c:v>
                </c:pt>
                <c:pt idx="5956">
                  <c:v>64586.84</c:v>
                </c:pt>
                <c:pt idx="5957">
                  <c:v>64579.57</c:v>
                </c:pt>
                <c:pt idx="5958">
                  <c:v>65457.3</c:v>
                </c:pt>
                <c:pt idx="5959">
                  <c:v>66021.289999999994</c:v>
                </c:pt>
                <c:pt idx="5960">
                  <c:v>65642.98</c:v>
                </c:pt>
                <c:pt idx="5961">
                  <c:v>65647.350000000006</c:v>
                </c:pt>
                <c:pt idx="5962">
                  <c:v>65063.75</c:v>
                </c:pt>
                <c:pt idx="5963">
                  <c:v>65605.210000000006</c:v>
                </c:pt>
                <c:pt idx="5964">
                  <c:v>65127.59</c:v>
                </c:pt>
                <c:pt idx="5965">
                  <c:v>65447.08</c:v>
                </c:pt>
                <c:pt idx="5966">
                  <c:v>66211.38</c:v>
                </c:pt>
                <c:pt idx="5967">
                  <c:v>66521.8</c:v>
                </c:pt>
                <c:pt idx="5968">
                  <c:v>66225.17</c:v>
                </c:pt>
                <c:pt idx="5969">
                  <c:v>66145.75</c:v>
                </c:pt>
                <c:pt idx="5970">
                  <c:v>65497.59</c:v>
                </c:pt>
                <c:pt idx="5971">
                  <c:v>65419.78</c:v>
                </c:pt>
                <c:pt idx="5972">
                  <c:v>66092.98</c:v>
                </c:pt>
                <c:pt idx="5973">
                  <c:v>66042.45</c:v>
                </c:pt>
                <c:pt idx="5974">
                  <c:v>65070.52</c:v>
                </c:pt>
                <c:pt idx="5975">
                  <c:v>64785.82</c:v>
                </c:pt>
                <c:pt idx="5976">
                  <c:v>64947.95</c:v>
                </c:pt>
                <c:pt idx="5977">
                  <c:v>65054.22</c:v>
                </c:pt>
                <c:pt idx="5978">
                  <c:v>65426.43</c:v>
                </c:pt>
                <c:pt idx="5979">
                  <c:v>66041.52</c:v>
                </c:pt>
                <c:pt idx="5980">
                  <c:v>65996</c:v>
                </c:pt>
                <c:pt idx="5981">
                  <c:v>63170.09</c:v>
                </c:pt>
                <c:pt idx="5982">
                  <c:v>62688.89</c:v>
                </c:pt>
                <c:pt idx="5983">
                  <c:v>62671.92</c:v>
                </c:pt>
                <c:pt idx="5984">
                  <c:v>63161.52</c:v>
                </c:pt>
                <c:pt idx="5985">
                  <c:v>61731.06</c:v>
                </c:pt>
                <c:pt idx="5986">
                  <c:v>61823.42</c:v>
                </c:pt>
                <c:pt idx="5987">
                  <c:v>61526.83</c:v>
                </c:pt>
                <c:pt idx="5988">
                  <c:v>62316.98</c:v>
                </c:pt>
                <c:pt idx="5989">
                  <c:v>62214.720000000001</c:v>
                </c:pt>
                <c:pt idx="5990">
                  <c:v>63077.37</c:v>
                </c:pt>
                <c:pt idx="5991">
                  <c:v>63340.44</c:v>
                </c:pt>
                <c:pt idx="5992">
                  <c:v>63041.88</c:v>
                </c:pt>
                <c:pt idx="5993">
                  <c:v>62842.49</c:v>
                </c:pt>
                <c:pt idx="5994">
                  <c:v>62657.69</c:v>
                </c:pt>
                <c:pt idx="5995">
                  <c:v>62832.81</c:v>
                </c:pt>
                <c:pt idx="5996">
                  <c:v>61726.86</c:v>
                </c:pt>
                <c:pt idx="5997">
                  <c:v>62580.56</c:v>
                </c:pt>
                <c:pt idx="5998">
                  <c:v>61548.93</c:v>
                </c:pt>
                <c:pt idx="5999">
                  <c:v>62399.33</c:v>
                </c:pt>
                <c:pt idx="6000">
                  <c:v>62956</c:v>
                </c:pt>
                <c:pt idx="6001">
                  <c:v>63381.91</c:v>
                </c:pt>
                <c:pt idx="6002">
                  <c:v>63609.48</c:v>
                </c:pt>
                <c:pt idx="6003">
                  <c:v>63816.09</c:v>
                </c:pt>
                <c:pt idx="6004">
                  <c:v>64582.239999999998</c:v>
                </c:pt>
                <c:pt idx="6005">
                  <c:v>64480.09</c:v>
                </c:pt>
                <c:pt idx="6006">
                  <c:v>64343.08</c:v>
                </c:pt>
                <c:pt idx="6007">
                  <c:v>64194.89</c:v>
                </c:pt>
                <c:pt idx="6008">
                  <c:v>63872.34</c:v>
                </c:pt>
                <c:pt idx="6009">
                  <c:v>63888.17</c:v>
                </c:pt>
                <c:pt idx="6010">
                  <c:v>63031.22</c:v>
                </c:pt>
                <c:pt idx="6011">
                  <c:v>63247.5</c:v>
                </c:pt>
                <c:pt idx="6012">
                  <c:v>64846.49</c:v>
                </c:pt>
                <c:pt idx="6013">
                  <c:v>64861.05</c:v>
                </c:pt>
                <c:pt idx="6014">
                  <c:v>65078.559999999998</c:v>
                </c:pt>
                <c:pt idx="6015">
                  <c:v>65249.8</c:v>
                </c:pt>
                <c:pt idx="6016">
                  <c:v>65776.94</c:v>
                </c:pt>
                <c:pt idx="6017">
                  <c:v>65599.25</c:v>
                </c:pt>
                <c:pt idx="6018">
                  <c:v>64902.66</c:v>
                </c:pt>
                <c:pt idx="6019">
                  <c:v>64840.34</c:v>
                </c:pt>
                <c:pt idx="6020">
                  <c:v>64427.42</c:v>
                </c:pt>
                <c:pt idx="6021">
                  <c:v>64165</c:v>
                </c:pt>
                <c:pt idx="6022">
                  <c:v>63896.46</c:v>
                </c:pt>
                <c:pt idx="6023">
                  <c:v>63871.46</c:v>
                </c:pt>
                <c:pt idx="6024">
                  <c:v>63609.41</c:v>
                </c:pt>
                <c:pt idx="6025">
                  <c:v>63508.1</c:v>
                </c:pt>
                <c:pt idx="6026">
                  <c:v>64020.97</c:v>
                </c:pt>
                <c:pt idx="6027">
                  <c:v>64266.25</c:v>
                </c:pt>
                <c:pt idx="6028">
                  <c:v>63904.800000000003</c:v>
                </c:pt>
                <c:pt idx="6029">
                  <c:v>64159.51</c:v>
                </c:pt>
                <c:pt idx="6030">
                  <c:v>64623.93</c:v>
                </c:pt>
                <c:pt idx="6031">
                  <c:v>65246.03</c:v>
                </c:pt>
                <c:pt idx="6032">
                  <c:v>65201.06</c:v>
                </c:pt>
                <c:pt idx="6033">
                  <c:v>65309.14</c:v>
                </c:pt>
                <c:pt idx="6034">
                  <c:v>65907.77</c:v>
                </c:pt>
                <c:pt idx="6035">
                  <c:v>66500.56</c:v>
                </c:pt>
                <c:pt idx="6036">
                  <c:v>66622.12</c:v>
                </c:pt>
                <c:pt idx="6037">
                  <c:v>66826.25</c:v>
                </c:pt>
                <c:pt idx="6038">
                  <c:v>67177.399999999994</c:v>
                </c:pt>
                <c:pt idx="6039">
                  <c:v>66598.58</c:v>
                </c:pt>
                <c:pt idx="6040">
                  <c:v>65513.5</c:v>
                </c:pt>
                <c:pt idx="6041">
                  <c:v>65117.9</c:v>
                </c:pt>
                <c:pt idx="6042">
                  <c:v>64548.33</c:v>
                </c:pt>
                <c:pt idx="6043">
                  <c:v>65240.45</c:v>
                </c:pt>
                <c:pt idx="6044">
                  <c:v>65721.460000000006</c:v>
                </c:pt>
                <c:pt idx="6045">
                  <c:v>65783.87</c:v>
                </c:pt>
                <c:pt idx="6046">
                  <c:v>66083.62</c:v>
                </c:pt>
                <c:pt idx="6047">
                  <c:v>66503.17</c:v>
                </c:pt>
                <c:pt idx="6048">
                  <c:v>66100.13</c:v>
                </c:pt>
                <c:pt idx="6049">
                  <c:v>67777.289999999994</c:v>
                </c:pt>
                <c:pt idx="6050">
                  <c:v>67739.87</c:v>
                </c:pt>
                <c:pt idx="6051">
                  <c:v>67512.600000000006</c:v>
                </c:pt>
                <c:pt idx="6052">
                  <c:v>67090.95</c:v>
                </c:pt>
                <c:pt idx="6053">
                  <c:v>67052.17</c:v>
                </c:pt>
                <c:pt idx="6054">
                  <c:v>66215.7</c:v>
                </c:pt>
                <c:pt idx="6055">
                  <c:v>65853.34</c:v>
                </c:pt>
                <c:pt idx="6056">
                  <c:v>65122.13</c:v>
                </c:pt>
                <c:pt idx="6057">
                  <c:v>65282.12</c:v>
                </c:pt>
                <c:pt idx="6058">
                  <c:v>65740.56</c:v>
                </c:pt>
                <c:pt idx="6059">
                  <c:v>65885.63</c:v>
                </c:pt>
                <c:pt idx="6060">
                  <c:v>65648.789999999994</c:v>
                </c:pt>
                <c:pt idx="6061">
                  <c:v>66047.520000000004</c:v>
                </c:pt>
                <c:pt idx="6062">
                  <c:v>66238.320000000007</c:v>
                </c:pt>
                <c:pt idx="6063">
                  <c:v>66353.73</c:v>
                </c:pt>
                <c:pt idx="6064">
                  <c:v>66145.460000000006</c:v>
                </c:pt>
                <c:pt idx="6065">
                  <c:v>65886.53</c:v>
                </c:pt>
                <c:pt idx="6066">
                  <c:v>67246.960000000006</c:v>
                </c:pt>
                <c:pt idx="6067">
                  <c:v>67527</c:v>
                </c:pt>
                <c:pt idx="6068">
                  <c:v>67954.61</c:v>
                </c:pt>
                <c:pt idx="6069">
                  <c:v>67762.09</c:v>
                </c:pt>
                <c:pt idx="6070">
                  <c:v>66878.490000000005</c:v>
                </c:pt>
                <c:pt idx="6071">
                  <c:v>67128.05</c:v>
                </c:pt>
                <c:pt idx="6072">
                  <c:v>67543.94</c:v>
                </c:pt>
                <c:pt idx="6073">
                  <c:v>70296.25</c:v>
                </c:pt>
                <c:pt idx="6074">
                  <c:v>64709.84</c:v>
                </c:pt>
                <c:pt idx="6075">
                  <c:v>67641.37</c:v>
                </c:pt>
                <c:pt idx="6076">
                  <c:v>67968.55</c:v>
                </c:pt>
                <c:pt idx="6077">
                  <c:v>68673.58</c:v>
                </c:pt>
                <c:pt idx="6078">
                  <c:v>68642.86</c:v>
                </c:pt>
                <c:pt idx="6079">
                  <c:v>68539.210000000006</c:v>
                </c:pt>
                <c:pt idx="6080">
                  <c:v>68800.31</c:v>
                </c:pt>
                <c:pt idx="6081">
                  <c:v>68733.59</c:v>
                </c:pt>
                <c:pt idx="6082">
                  <c:v>68947.710000000006</c:v>
                </c:pt>
                <c:pt idx="6083">
                  <c:v>69552.94</c:v>
                </c:pt>
                <c:pt idx="6084">
                  <c:v>70872.72</c:v>
                </c:pt>
                <c:pt idx="6085">
                  <c:v>71403.899999999994</c:v>
                </c:pt>
                <c:pt idx="6086">
                  <c:v>71255.39</c:v>
                </c:pt>
                <c:pt idx="6087">
                  <c:v>71313.990000000005</c:v>
                </c:pt>
                <c:pt idx="6088">
                  <c:v>72558.210000000006</c:v>
                </c:pt>
                <c:pt idx="6089">
                  <c:v>72923.02</c:v>
                </c:pt>
                <c:pt idx="6090">
                  <c:v>72841.350000000006</c:v>
                </c:pt>
                <c:pt idx="6091">
                  <c:v>72239.38</c:v>
                </c:pt>
                <c:pt idx="6092">
                  <c:v>72560.22</c:v>
                </c:pt>
                <c:pt idx="6093">
                  <c:v>71999.009999999995</c:v>
                </c:pt>
                <c:pt idx="6094">
                  <c:v>73270.320000000007</c:v>
                </c:pt>
                <c:pt idx="6095">
                  <c:v>73290.27</c:v>
                </c:pt>
                <c:pt idx="6096">
                  <c:v>72678.41</c:v>
                </c:pt>
                <c:pt idx="6097">
                  <c:v>72354.69</c:v>
                </c:pt>
                <c:pt idx="6098">
                  <c:v>72552.02</c:v>
                </c:pt>
                <c:pt idx="6099">
                  <c:v>72028.259999999995</c:v>
                </c:pt>
                <c:pt idx="6100">
                  <c:v>72140.56</c:v>
                </c:pt>
                <c:pt idx="6101">
                  <c:v>72159.899999999994</c:v>
                </c:pt>
                <c:pt idx="6102">
                  <c:v>72404.240000000005</c:v>
                </c:pt>
                <c:pt idx="6103">
                  <c:v>72322.649999999994</c:v>
                </c:pt>
                <c:pt idx="6104">
                  <c:v>72631.73</c:v>
                </c:pt>
                <c:pt idx="6105">
                  <c:v>72149.73</c:v>
                </c:pt>
                <c:pt idx="6106">
                  <c:v>72170.14</c:v>
                </c:pt>
                <c:pt idx="6107">
                  <c:v>71477</c:v>
                </c:pt>
                <c:pt idx="6108">
                  <c:v>70840.23</c:v>
                </c:pt>
                <c:pt idx="6109">
                  <c:v>70249.06</c:v>
                </c:pt>
                <c:pt idx="6110">
                  <c:v>70811.14</c:v>
                </c:pt>
                <c:pt idx="6111">
                  <c:v>70963.429999999993</c:v>
                </c:pt>
                <c:pt idx="6112">
                  <c:v>71091.86</c:v>
                </c:pt>
                <c:pt idx="6113">
                  <c:v>71166.539999999994</c:v>
                </c:pt>
                <c:pt idx="6114">
                  <c:v>71181.2</c:v>
                </c:pt>
                <c:pt idx="6115">
                  <c:v>70886.02</c:v>
                </c:pt>
                <c:pt idx="6116">
                  <c:v>69149.31</c:v>
                </c:pt>
                <c:pt idx="6117">
                  <c:v>68674.740000000005</c:v>
                </c:pt>
                <c:pt idx="6118">
                  <c:v>69186.460000000006</c:v>
                </c:pt>
                <c:pt idx="6119">
                  <c:v>69238.490000000005</c:v>
                </c:pt>
                <c:pt idx="6120">
                  <c:v>69691.039999999994</c:v>
                </c:pt>
                <c:pt idx="6121">
                  <c:v>69960.960000000006</c:v>
                </c:pt>
                <c:pt idx="6122">
                  <c:v>68934.009999999995</c:v>
                </c:pt>
                <c:pt idx="6123">
                  <c:v>68789.38</c:v>
                </c:pt>
                <c:pt idx="6124">
                  <c:v>69881.67</c:v>
                </c:pt>
                <c:pt idx="6125">
                  <c:v>69676.160000000003</c:v>
                </c:pt>
                <c:pt idx="6126">
                  <c:v>70277.64</c:v>
                </c:pt>
                <c:pt idx="6127">
                  <c:v>70114.960000000006</c:v>
                </c:pt>
                <c:pt idx="6128">
                  <c:v>70530.16</c:v>
                </c:pt>
                <c:pt idx="6129">
                  <c:v>70469.61</c:v>
                </c:pt>
                <c:pt idx="6130">
                  <c:v>70766.62</c:v>
                </c:pt>
                <c:pt idx="6131">
                  <c:v>70947.38</c:v>
                </c:pt>
                <c:pt idx="6132">
                  <c:v>70760.72</c:v>
                </c:pt>
                <c:pt idx="6133">
                  <c:v>70773.05</c:v>
                </c:pt>
                <c:pt idx="6134">
                  <c:v>71047.34</c:v>
                </c:pt>
                <c:pt idx="6135">
                  <c:v>71169.84</c:v>
                </c:pt>
                <c:pt idx="6136">
                  <c:v>71515.12</c:v>
                </c:pt>
                <c:pt idx="6137">
                  <c:v>71115.509999999995</c:v>
                </c:pt>
                <c:pt idx="6138">
                  <c:v>71216.19</c:v>
                </c:pt>
                <c:pt idx="6139">
                  <c:v>69976.27</c:v>
                </c:pt>
                <c:pt idx="6140">
                  <c:v>70724.67</c:v>
                </c:pt>
                <c:pt idx="6141">
                  <c:v>70938.47</c:v>
                </c:pt>
                <c:pt idx="6142">
                  <c:v>70575.520000000004</c:v>
                </c:pt>
                <c:pt idx="6143">
                  <c:v>71630.39</c:v>
                </c:pt>
                <c:pt idx="6144">
                  <c:v>71859.58</c:v>
                </c:pt>
                <c:pt idx="6145">
                  <c:v>72157.19</c:v>
                </c:pt>
                <c:pt idx="6146">
                  <c:v>72206.259999999995</c:v>
                </c:pt>
                <c:pt idx="6147">
                  <c:v>72983.5</c:v>
                </c:pt>
                <c:pt idx="6148">
                  <c:v>73380.83</c:v>
                </c:pt>
                <c:pt idx="6149">
                  <c:v>74426.27</c:v>
                </c:pt>
                <c:pt idx="6150">
                  <c:v>74858.81</c:v>
                </c:pt>
                <c:pt idx="6151">
                  <c:v>74668.94</c:v>
                </c:pt>
                <c:pt idx="6152">
                  <c:v>74853.03</c:v>
                </c:pt>
                <c:pt idx="6153">
                  <c:v>75231.710000000006</c:v>
                </c:pt>
                <c:pt idx="6154">
                  <c:v>74483.13</c:v>
                </c:pt>
                <c:pt idx="6155">
                  <c:v>73298.509999999995</c:v>
                </c:pt>
                <c:pt idx="6156">
                  <c:v>73221.75</c:v>
                </c:pt>
                <c:pt idx="6157">
                  <c:v>71731.09</c:v>
                </c:pt>
                <c:pt idx="6158">
                  <c:v>71200.960000000006</c:v>
                </c:pt>
                <c:pt idx="6159">
                  <c:v>69840.710000000006</c:v>
                </c:pt>
                <c:pt idx="6160">
                  <c:v>70590.78</c:v>
                </c:pt>
                <c:pt idx="6161">
                  <c:v>70571.41</c:v>
                </c:pt>
                <c:pt idx="6162">
                  <c:v>71296.259999999995</c:v>
                </c:pt>
                <c:pt idx="6163">
                  <c:v>70800.100000000006</c:v>
                </c:pt>
                <c:pt idx="6164">
                  <c:v>71691.929999999993</c:v>
                </c:pt>
                <c:pt idx="6165">
                  <c:v>71815.25</c:v>
                </c:pt>
                <c:pt idx="6166">
                  <c:v>71670.039999999994</c:v>
                </c:pt>
                <c:pt idx="6167">
                  <c:v>70961.27</c:v>
                </c:pt>
                <c:pt idx="6168">
                  <c:v>72075.58</c:v>
                </c:pt>
                <c:pt idx="6169">
                  <c:v>71893.7</c:v>
                </c:pt>
                <c:pt idx="6170">
                  <c:v>70917.509999999995</c:v>
                </c:pt>
                <c:pt idx="6171">
                  <c:v>70892.38</c:v>
                </c:pt>
                <c:pt idx="6172">
                  <c:v>71296.62</c:v>
                </c:pt>
                <c:pt idx="6173">
                  <c:v>70267.64</c:v>
                </c:pt>
                <c:pt idx="6174">
                  <c:v>70920.47</c:v>
                </c:pt>
                <c:pt idx="6175">
                  <c:v>72388.97</c:v>
                </c:pt>
                <c:pt idx="6176">
                  <c:v>71678.94</c:v>
                </c:pt>
                <c:pt idx="6177">
                  <c:v>71219.39</c:v>
                </c:pt>
                <c:pt idx="6178">
                  <c:v>71494.070000000007</c:v>
                </c:pt>
                <c:pt idx="6179">
                  <c:v>70859.55</c:v>
                </c:pt>
                <c:pt idx="6180">
                  <c:v>72232</c:v>
                </c:pt>
                <c:pt idx="6181">
                  <c:v>72384.42</c:v>
                </c:pt>
                <c:pt idx="6182">
                  <c:v>71829.75</c:v>
                </c:pt>
                <c:pt idx="6183">
                  <c:v>71338.149999999994</c:v>
                </c:pt>
                <c:pt idx="6184">
                  <c:v>71774.75</c:v>
                </c:pt>
                <c:pt idx="6185">
                  <c:v>70780.02</c:v>
                </c:pt>
                <c:pt idx="6186">
                  <c:v>69300.39</c:v>
                </c:pt>
                <c:pt idx="6187">
                  <c:v>69426.570000000007</c:v>
                </c:pt>
                <c:pt idx="6188">
                  <c:v>69681.460000000006</c:v>
                </c:pt>
                <c:pt idx="6189">
                  <c:v>70044.94</c:v>
                </c:pt>
                <c:pt idx="6190">
                  <c:v>69694.080000000002</c:v>
                </c:pt>
                <c:pt idx="6191">
                  <c:v>70749.02</c:v>
                </c:pt>
                <c:pt idx="6192">
                  <c:v>72232.38</c:v>
                </c:pt>
                <c:pt idx="6193">
                  <c:v>72210.240000000005</c:v>
                </c:pt>
                <c:pt idx="6194">
                  <c:v>72362.850000000006</c:v>
                </c:pt>
                <c:pt idx="6195">
                  <c:v>71816.37</c:v>
                </c:pt>
                <c:pt idx="6196">
                  <c:v>72022.23</c:v>
                </c:pt>
                <c:pt idx="6197">
                  <c:v>72096.100000000006</c:v>
                </c:pt>
                <c:pt idx="6198">
                  <c:v>72907.89</c:v>
                </c:pt>
                <c:pt idx="6199">
                  <c:v>73698.11</c:v>
                </c:pt>
                <c:pt idx="6200">
                  <c:v>74163.87</c:v>
                </c:pt>
                <c:pt idx="6201">
                  <c:v>74033.740000000005</c:v>
                </c:pt>
                <c:pt idx="6202">
                  <c:v>73892.97</c:v>
                </c:pt>
                <c:pt idx="6203">
                  <c:v>74128.11</c:v>
                </c:pt>
                <c:pt idx="6204">
                  <c:v>73870.289999999994</c:v>
                </c:pt>
                <c:pt idx="6205">
                  <c:v>73628.320000000007</c:v>
                </c:pt>
                <c:pt idx="6206">
                  <c:v>74136.55</c:v>
                </c:pt>
                <c:pt idx="6207">
                  <c:v>74133.2</c:v>
                </c:pt>
                <c:pt idx="6208">
                  <c:v>73100.259999999995</c:v>
                </c:pt>
                <c:pt idx="6209">
                  <c:v>72138.38</c:v>
                </c:pt>
                <c:pt idx="6210">
                  <c:v>71358.259999999995</c:v>
                </c:pt>
                <c:pt idx="6211">
                  <c:v>70228.55</c:v>
                </c:pt>
                <c:pt idx="6212">
                  <c:v>71001.100000000006</c:v>
                </c:pt>
                <c:pt idx="6213">
                  <c:v>70884.100000000006</c:v>
                </c:pt>
                <c:pt idx="6214">
                  <c:v>70797.87</c:v>
                </c:pt>
                <c:pt idx="6215">
                  <c:v>70992.41</c:v>
                </c:pt>
                <c:pt idx="6216">
                  <c:v>70496.31</c:v>
                </c:pt>
                <c:pt idx="6217">
                  <c:v>70368.320000000007</c:v>
                </c:pt>
                <c:pt idx="6218">
                  <c:v>70645.56</c:v>
                </c:pt>
                <c:pt idx="6219">
                  <c:v>71399.56</c:v>
                </c:pt>
                <c:pt idx="6220">
                  <c:v>70546.19</c:v>
                </c:pt>
                <c:pt idx="6221">
                  <c:v>69070.259999999995</c:v>
                </c:pt>
                <c:pt idx="6222">
                  <c:v>69457.81</c:v>
                </c:pt>
                <c:pt idx="6223">
                  <c:v>68949.929999999993</c:v>
                </c:pt>
                <c:pt idx="6224">
                  <c:v>68491.22</c:v>
                </c:pt>
                <c:pt idx="6225">
                  <c:v>67426.789999999994</c:v>
                </c:pt>
                <c:pt idx="6226">
                  <c:v>66468.11</c:v>
                </c:pt>
                <c:pt idx="6227">
                  <c:v>67419.86</c:v>
                </c:pt>
                <c:pt idx="6228">
                  <c:v>67451.02</c:v>
                </c:pt>
                <c:pt idx="6229">
                  <c:v>68180.210000000006</c:v>
                </c:pt>
                <c:pt idx="6230">
                  <c:v>67158.95</c:v>
                </c:pt>
                <c:pt idx="6231">
                  <c:v>68279.97</c:v>
                </c:pt>
                <c:pt idx="6232">
                  <c:v>67200.88</c:v>
                </c:pt>
                <c:pt idx="6233">
                  <c:v>67413.289999999994</c:v>
                </c:pt>
                <c:pt idx="6234">
                  <c:v>67225.960000000006</c:v>
                </c:pt>
                <c:pt idx="6235">
                  <c:v>66919.88</c:v>
                </c:pt>
                <c:pt idx="6236">
                  <c:v>66500.44</c:v>
                </c:pt>
                <c:pt idx="6237">
                  <c:v>67610.36</c:v>
                </c:pt>
                <c:pt idx="6238">
                  <c:v>68024.160000000003</c:v>
                </c:pt>
                <c:pt idx="6239">
                  <c:v>68226.2</c:v>
                </c:pt>
                <c:pt idx="6240">
                  <c:v>68606.990000000005</c:v>
                </c:pt>
                <c:pt idx="6241">
                  <c:v>68495.97</c:v>
                </c:pt>
                <c:pt idx="6242">
                  <c:v>68085.88</c:v>
                </c:pt>
                <c:pt idx="6243">
                  <c:v>69396.679999999993</c:v>
                </c:pt>
                <c:pt idx="6244">
                  <c:v>69652.78</c:v>
                </c:pt>
                <c:pt idx="6245">
                  <c:v>69706.78</c:v>
                </c:pt>
                <c:pt idx="6246">
                  <c:v>69397.929999999993</c:v>
                </c:pt>
                <c:pt idx="6247">
                  <c:v>69151.89</c:v>
                </c:pt>
                <c:pt idx="6248">
                  <c:v>68352.7</c:v>
                </c:pt>
                <c:pt idx="6249">
                  <c:v>68457.960000000006</c:v>
                </c:pt>
                <c:pt idx="6250">
                  <c:v>68292.47</c:v>
                </c:pt>
                <c:pt idx="6251">
                  <c:v>67932.179999999993</c:v>
                </c:pt>
                <c:pt idx="6252">
                  <c:v>68152.759999999995</c:v>
                </c:pt>
                <c:pt idx="6253">
                  <c:v>67915.34</c:v>
                </c:pt>
                <c:pt idx="6254">
                  <c:v>68583.38</c:v>
                </c:pt>
                <c:pt idx="6255">
                  <c:v>68257.48</c:v>
                </c:pt>
                <c:pt idx="6256">
                  <c:v>67768.56</c:v>
                </c:pt>
                <c:pt idx="6257">
                  <c:v>67313.06</c:v>
                </c:pt>
                <c:pt idx="6258">
                  <c:v>67252.69</c:v>
                </c:pt>
                <c:pt idx="6259">
                  <c:v>67440.100000000006</c:v>
                </c:pt>
                <c:pt idx="6260">
                  <c:v>66887.95</c:v>
                </c:pt>
                <c:pt idx="6261">
                  <c:v>66569.16</c:v>
                </c:pt>
                <c:pt idx="6262">
                  <c:v>66750.27</c:v>
                </c:pt>
                <c:pt idx="6263">
                  <c:v>67088.89</c:v>
                </c:pt>
                <c:pt idx="6264">
                  <c:v>67279.509999999995</c:v>
                </c:pt>
                <c:pt idx="6265">
                  <c:v>67099.360000000001</c:v>
                </c:pt>
                <c:pt idx="6266">
                  <c:v>66710.98</c:v>
                </c:pt>
                <c:pt idx="6267">
                  <c:v>66208.97</c:v>
                </c:pt>
                <c:pt idx="6268">
                  <c:v>66489.429999999993</c:v>
                </c:pt>
                <c:pt idx="6269">
                  <c:v>66494.62</c:v>
                </c:pt>
                <c:pt idx="6270">
                  <c:v>66901.03</c:v>
                </c:pt>
                <c:pt idx="6271">
                  <c:v>68229.73</c:v>
                </c:pt>
                <c:pt idx="6272">
                  <c:v>68766.679999999993</c:v>
                </c:pt>
                <c:pt idx="6273">
                  <c:v>69265.13</c:v>
                </c:pt>
                <c:pt idx="6274">
                  <c:v>69999.350000000006</c:v>
                </c:pt>
                <c:pt idx="6275">
                  <c:v>71537.03</c:v>
                </c:pt>
                <c:pt idx="6276">
                  <c:v>71402.850000000006</c:v>
                </c:pt>
                <c:pt idx="6277">
                  <c:v>70850.899999999994</c:v>
                </c:pt>
                <c:pt idx="6278">
                  <c:v>71358.41</c:v>
                </c:pt>
                <c:pt idx="6279">
                  <c:v>71343.240000000005</c:v>
                </c:pt>
                <c:pt idx="6280">
                  <c:v>70323.02</c:v>
                </c:pt>
                <c:pt idx="6281">
                  <c:v>71043.27</c:v>
                </c:pt>
                <c:pt idx="6282">
                  <c:v>71388.160000000003</c:v>
                </c:pt>
                <c:pt idx="6283">
                  <c:v>71257.240000000005</c:v>
                </c:pt>
                <c:pt idx="6284">
                  <c:v>68984.56</c:v>
                </c:pt>
                <c:pt idx="6285">
                  <c:v>69885.119999999995</c:v>
                </c:pt>
                <c:pt idx="6286">
                  <c:v>69510.429999999993</c:v>
                </c:pt>
                <c:pt idx="6287">
                  <c:v>70564.95</c:v>
                </c:pt>
                <c:pt idx="6288">
                  <c:v>72470.350000000006</c:v>
                </c:pt>
                <c:pt idx="6289">
                  <c:v>73491.78</c:v>
                </c:pt>
                <c:pt idx="6290">
                  <c:v>75113.91</c:v>
                </c:pt>
                <c:pt idx="6291">
                  <c:v>76517.240000000005</c:v>
                </c:pt>
                <c:pt idx="6292">
                  <c:v>76991.41</c:v>
                </c:pt>
                <c:pt idx="6293">
                  <c:v>76607.960000000006</c:v>
                </c:pt>
                <c:pt idx="6294">
                  <c:v>76374.59</c:v>
                </c:pt>
                <c:pt idx="6295">
                  <c:v>75631.16</c:v>
                </c:pt>
                <c:pt idx="6296">
                  <c:v>76694.759999999995</c:v>
                </c:pt>
                <c:pt idx="6297">
                  <c:v>76637.3</c:v>
                </c:pt>
                <c:pt idx="6298">
                  <c:v>76216.53</c:v>
                </c:pt>
                <c:pt idx="6299">
                  <c:v>76255.53</c:v>
                </c:pt>
                <c:pt idx="6300">
                  <c:v>75984.570000000007</c:v>
                </c:pt>
                <c:pt idx="6301">
                  <c:v>75087.929999999993</c:v>
                </c:pt>
                <c:pt idx="6302">
                  <c:v>75557.62</c:v>
                </c:pt>
                <c:pt idx="6303">
                  <c:v>75218.33</c:v>
                </c:pt>
                <c:pt idx="6304">
                  <c:v>74152.42</c:v>
                </c:pt>
                <c:pt idx="6305">
                  <c:v>76625.63</c:v>
                </c:pt>
                <c:pt idx="6306">
                  <c:v>76014.11</c:v>
                </c:pt>
                <c:pt idx="6307">
                  <c:v>75821.039999999994</c:v>
                </c:pt>
                <c:pt idx="6308">
                  <c:v>76587.97</c:v>
                </c:pt>
                <c:pt idx="6309">
                  <c:v>76712.100000000006</c:v>
                </c:pt>
                <c:pt idx="6310">
                  <c:v>76803.31</c:v>
                </c:pt>
                <c:pt idx="6311">
                  <c:v>76050.289999999994</c:v>
                </c:pt>
                <c:pt idx="6312">
                  <c:v>76324.34</c:v>
                </c:pt>
                <c:pt idx="6313">
                  <c:v>76138.929999999993</c:v>
                </c:pt>
                <c:pt idx="6314">
                  <c:v>76772.19</c:v>
                </c:pt>
                <c:pt idx="6315">
                  <c:v>77012.97</c:v>
                </c:pt>
                <c:pt idx="6316">
                  <c:v>76709.19</c:v>
                </c:pt>
                <c:pt idx="6317">
                  <c:v>76798.179999999993</c:v>
                </c:pt>
                <c:pt idx="6318">
                  <c:v>76977.02</c:v>
                </c:pt>
                <c:pt idx="6319">
                  <c:v>77259.240000000005</c:v>
                </c:pt>
                <c:pt idx="6320">
                  <c:v>77472.23</c:v>
                </c:pt>
                <c:pt idx="6321">
                  <c:v>77051.7</c:v>
                </c:pt>
                <c:pt idx="6322">
                  <c:v>77158.31</c:v>
                </c:pt>
                <c:pt idx="6323">
                  <c:v>77274.67</c:v>
                </c:pt>
                <c:pt idx="6324">
                  <c:v>78407.69</c:v>
                </c:pt>
                <c:pt idx="6325">
                  <c:v>78769.66</c:v>
                </c:pt>
                <c:pt idx="6326">
                  <c:v>78477.91</c:v>
                </c:pt>
                <c:pt idx="6327">
                  <c:v>78243.27</c:v>
                </c:pt>
                <c:pt idx="6328">
                  <c:v>77720.539999999994</c:v>
                </c:pt>
                <c:pt idx="6329">
                  <c:v>76951.13</c:v>
                </c:pt>
                <c:pt idx="6330">
                  <c:v>77529.740000000005</c:v>
                </c:pt>
                <c:pt idx="6331">
                  <c:v>77209.98</c:v>
                </c:pt>
                <c:pt idx="6332">
                  <c:v>77368.759999999995</c:v>
                </c:pt>
                <c:pt idx="6333">
                  <c:v>77020.52</c:v>
                </c:pt>
                <c:pt idx="6334">
                  <c:v>77956.52</c:v>
                </c:pt>
                <c:pt idx="6335">
                  <c:v>77688.350000000006</c:v>
                </c:pt>
                <c:pt idx="6336">
                  <c:v>78246.23</c:v>
                </c:pt>
                <c:pt idx="6337">
                  <c:v>78466.92</c:v>
                </c:pt>
                <c:pt idx="6338">
                  <c:v>79278.36</c:v>
                </c:pt>
                <c:pt idx="6339">
                  <c:v>79850.899999999994</c:v>
                </c:pt>
                <c:pt idx="6340">
                  <c:v>79668.649999999994</c:v>
                </c:pt>
                <c:pt idx="6341">
                  <c:v>79872.570000000007</c:v>
                </c:pt>
                <c:pt idx="6342">
                  <c:v>79232.759999999995</c:v>
                </c:pt>
                <c:pt idx="6343">
                  <c:v>78944.66</c:v>
                </c:pt>
                <c:pt idx="6344">
                  <c:v>79286.67</c:v>
                </c:pt>
                <c:pt idx="6345">
                  <c:v>79171.73</c:v>
                </c:pt>
                <c:pt idx="6346">
                  <c:v>79598.67</c:v>
                </c:pt>
                <c:pt idx="6347">
                  <c:v>79539.210000000006</c:v>
                </c:pt>
                <c:pt idx="6348">
                  <c:v>79181.19</c:v>
                </c:pt>
                <c:pt idx="6349">
                  <c:v>78909.83</c:v>
                </c:pt>
                <c:pt idx="6350">
                  <c:v>78924.649999999994</c:v>
                </c:pt>
                <c:pt idx="6351">
                  <c:v>79260.179999999993</c:v>
                </c:pt>
                <c:pt idx="6352">
                  <c:v>79485.789999999994</c:v>
                </c:pt>
                <c:pt idx="6353">
                  <c:v>79012.87</c:v>
                </c:pt>
                <c:pt idx="6354">
                  <c:v>78261.73</c:v>
                </c:pt>
                <c:pt idx="6355">
                  <c:v>79192.97</c:v>
                </c:pt>
                <c:pt idx="6356">
                  <c:v>78919.42</c:v>
                </c:pt>
                <c:pt idx="6357">
                  <c:v>79551.320000000007</c:v>
                </c:pt>
                <c:pt idx="6358">
                  <c:v>79350.53</c:v>
                </c:pt>
                <c:pt idx="6359">
                  <c:v>78659.7</c:v>
                </c:pt>
                <c:pt idx="6360">
                  <c:v>78041.88</c:v>
                </c:pt>
                <c:pt idx="6361">
                  <c:v>78232.67</c:v>
                </c:pt>
                <c:pt idx="6362">
                  <c:v>78133.42</c:v>
                </c:pt>
                <c:pt idx="6363">
                  <c:v>77870.81</c:v>
                </c:pt>
                <c:pt idx="6364">
                  <c:v>77391.66</c:v>
                </c:pt>
                <c:pt idx="6365">
                  <c:v>77394.080000000002</c:v>
                </c:pt>
                <c:pt idx="6366">
                  <c:v>77033.53</c:v>
                </c:pt>
                <c:pt idx="6367">
                  <c:v>77104.39</c:v>
                </c:pt>
                <c:pt idx="6368">
                  <c:v>77257.41</c:v>
                </c:pt>
                <c:pt idx="6369">
                  <c:v>76539.100000000006</c:v>
                </c:pt>
                <c:pt idx="6370">
                  <c:v>77242.94</c:v>
                </c:pt>
                <c:pt idx="6371">
                  <c:v>76746.149999999994</c:v>
                </c:pt>
                <c:pt idx="6372">
                  <c:v>76938.2</c:v>
                </c:pt>
                <c:pt idx="6373">
                  <c:v>77161.83</c:v>
                </c:pt>
                <c:pt idx="6374">
                  <c:v>77709.850000000006</c:v>
                </c:pt>
                <c:pt idx="6375">
                  <c:v>77891.44</c:v>
                </c:pt>
                <c:pt idx="6376">
                  <c:v>77659.070000000007</c:v>
                </c:pt>
                <c:pt idx="6377">
                  <c:v>77738.490000000005</c:v>
                </c:pt>
                <c:pt idx="6378">
                  <c:v>76908.73</c:v>
                </c:pt>
                <c:pt idx="6379">
                  <c:v>76894.67</c:v>
                </c:pt>
                <c:pt idx="6380">
                  <c:v>75934.009999999995</c:v>
                </c:pt>
                <c:pt idx="6381">
                  <c:v>75055.28</c:v>
                </c:pt>
                <c:pt idx="6382">
                  <c:v>74825.59</c:v>
                </c:pt>
                <c:pt idx="6383">
                  <c:v>75309.27</c:v>
                </c:pt>
                <c:pt idx="6384">
                  <c:v>74833.100000000006</c:v>
                </c:pt>
                <c:pt idx="6385">
                  <c:v>75400</c:v>
                </c:pt>
                <c:pt idx="6386">
                  <c:v>75411.039999999994</c:v>
                </c:pt>
                <c:pt idx="6387">
                  <c:v>75465.58</c:v>
                </c:pt>
                <c:pt idx="6388">
                  <c:v>75566.44</c:v>
                </c:pt>
                <c:pt idx="6389">
                  <c:v>75607.17</c:v>
                </c:pt>
                <c:pt idx="6390">
                  <c:v>76053.31</c:v>
                </c:pt>
                <c:pt idx="6391">
                  <c:v>76239.59</c:v>
                </c:pt>
                <c:pt idx="6392">
                  <c:v>76434.47</c:v>
                </c:pt>
                <c:pt idx="6393">
                  <c:v>76543.98</c:v>
                </c:pt>
                <c:pt idx="6394">
                  <c:v>76906.2</c:v>
                </c:pt>
                <c:pt idx="6395">
                  <c:v>77388.34</c:v>
                </c:pt>
                <c:pt idx="6396">
                  <c:v>77714.880000000005</c:v>
                </c:pt>
                <c:pt idx="6397">
                  <c:v>77340.27</c:v>
                </c:pt>
                <c:pt idx="6398">
                  <c:v>77097.45</c:v>
                </c:pt>
                <c:pt idx="6399">
                  <c:v>77411.259999999995</c:v>
                </c:pt>
                <c:pt idx="6400">
                  <c:v>76869.789999999994</c:v>
                </c:pt>
                <c:pt idx="6401">
                  <c:v>76667.19</c:v>
                </c:pt>
                <c:pt idx="6402">
                  <c:v>75848.800000000003</c:v>
                </c:pt>
                <c:pt idx="6403">
                  <c:v>75948.69</c:v>
                </c:pt>
                <c:pt idx="6404">
                  <c:v>76192.58</c:v>
                </c:pt>
                <c:pt idx="6405">
                  <c:v>77185.62</c:v>
                </c:pt>
                <c:pt idx="6406">
                  <c:v>77522.14</c:v>
                </c:pt>
                <c:pt idx="6407">
                  <c:v>78241.14</c:v>
                </c:pt>
                <c:pt idx="6408">
                  <c:v>78428.72</c:v>
                </c:pt>
                <c:pt idx="6409">
                  <c:v>78120.399999999994</c:v>
                </c:pt>
                <c:pt idx="6410">
                  <c:v>78362.73</c:v>
                </c:pt>
                <c:pt idx="6411">
                  <c:v>78945.279999999999</c:v>
                </c:pt>
                <c:pt idx="6412">
                  <c:v>78966.559999999998</c:v>
                </c:pt>
                <c:pt idx="6413">
                  <c:v>78787.27</c:v>
                </c:pt>
                <c:pt idx="6414">
                  <c:v>79210.41</c:v>
                </c:pt>
                <c:pt idx="6415">
                  <c:v>80078.73</c:v>
                </c:pt>
                <c:pt idx="6416">
                  <c:v>80484.259999999995</c:v>
                </c:pt>
                <c:pt idx="6417">
                  <c:v>80930.33</c:v>
                </c:pt>
                <c:pt idx="6418">
                  <c:v>80894.080000000002</c:v>
                </c:pt>
                <c:pt idx="6419">
                  <c:v>80992.86</c:v>
                </c:pt>
                <c:pt idx="6420">
                  <c:v>80465.119999999995</c:v>
                </c:pt>
                <c:pt idx="6421">
                  <c:v>81043.350000000006</c:v>
                </c:pt>
                <c:pt idx="6422">
                  <c:v>81182.59</c:v>
                </c:pt>
                <c:pt idx="6423">
                  <c:v>81421.320000000007</c:v>
                </c:pt>
                <c:pt idx="6424">
                  <c:v>80927.41</c:v>
                </c:pt>
                <c:pt idx="6425">
                  <c:v>80572.12</c:v>
                </c:pt>
                <c:pt idx="6426">
                  <c:v>81025.490000000005</c:v>
                </c:pt>
                <c:pt idx="6427">
                  <c:v>80642.880000000005</c:v>
                </c:pt>
                <c:pt idx="6428">
                  <c:v>80262.39</c:v>
                </c:pt>
                <c:pt idx="6429">
                  <c:v>80712.23</c:v>
                </c:pt>
                <c:pt idx="6430">
                  <c:v>80796.960000000006</c:v>
                </c:pt>
                <c:pt idx="6431">
                  <c:v>81076.73</c:v>
                </c:pt>
                <c:pt idx="6432">
                  <c:v>81267.03</c:v>
                </c:pt>
                <c:pt idx="6433">
                  <c:v>81416.66</c:v>
                </c:pt>
                <c:pt idx="6434">
                  <c:v>81605.78</c:v>
                </c:pt>
                <c:pt idx="6435">
                  <c:v>82226.559999999998</c:v>
                </c:pt>
                <c:pt idx="6436">
                  <c:v>82138.12</c:v>
                </c:pt>
                <c:pt idx="6437">
                  <c:v>82579.86</c:v>
                </c:pt>
                <c:pt idx="6438">
                  <c:v>82763.48</c:v>
                </c:pt>
                <c:pt idx="6439">
                  <c:v>82094.11</c:v>
                </c:pt>
                <c:pt idx="6440">
                  <c:v>82048.95</c:v>
                </c:pt>
                <c:pt idx="6441">
                  <c:v>82028.02</c:v>
                </c:pt>
                <c:pt idx="6442">
                  <c:v>83014.97</c:v>
                </c:pt>
                <c:pt idx="6443">
                  <c:v>83306.78</c:v>
                </c:pt>
                <c:pt idx="6444">
                  <c:v>83328.289999999994</c:v>
                </c:pt>
                <c:pt idx="6445">
                  <c:v>83228.800000000003</c:v>
                </c:pt>
                <c:pt idx="6446">
                  <c:v>82660.39</c:v>
                </c:pt>
                <c:pt idx="6447">
                  <c:v>82764.23</c:v>
                </c:pt>
                <c:pt idx="6448">
                  <c:v>82681.19</c:v>
                </c:pt>
                <c:pt idx="6449">
                  <c:v>83362.44</c:v>
                </c:pt>
                <c:pt idx="6450">
                  <c:v>82611.259999999995</c:v>
                </c:pt>
                <c:pt idx="6451">
                  <c:v>82588.66</c:v>
                </c:pt>
                <c:pt idx="6452">
                  <c:v>82223.34</c:v>
                </c:pt>
                <c:pt idx="6453">
                  <c:v>82571.210000000006</c:v>
                </c:pt>
                <c:pt idx="6454">
                  <c:v>82822.38</c:v>
                </c:pt>
                <c:pt idx="6455">
                  <c:v>82922.570000000007</c:v>
                </c:pt>
                <c:pt idx="6456">
                  <c:v>82326.84</c:v>
                </c:pt>
                <c:pt idx="6457">
                  <c:v>82176.429999999993</c:v>
                </c:pt>
                <c:pt idx="6458">
                  <c:v>82157.039999999994</c:v>
                </c:pt>
                <c:pt idx="6459">
                  <c:v>82375.100000000006</c:v>
                </c:pt>
                <c:pt idx="6460">
                  <c:v>82702.559999999998</c:v>
                </c:pt>
                <c:pt idx="6461">
                  <c:v>82696.36</c:v>
                </c:pt>
                <c:pt idx="6462">
                  <c:v>82534.649999999994</c:v>
                </c:pt>
                <c:pt idx="6463">
                  <c:v>82294.42</c:v>
                </c:pt>
                <c:pt idx="6464">
                  <c:v>82184.240000000005</c:v>
                </c:pt>
                <c:pt idx="6465">
                  <c:v>82517.38</c:v>
                </c:pt>
                <c:pt idx="6466">
                  <c:v>83090.03</c:v>
                </c:pt>
                <c:pt idx="6467">
                  <c:v>83270.91</c:v>
                </c:pt>
                <c:pt idx="6468">
                  <c:v>83883.64</c:v>
                </c:pt>
                <c:pt idx="6469">
                  <c:v>83734.8</c:v>
                </c:pt>
                <c:pt idx="6470">
                  <c:v>83838.23</c:v>
                </c:pt>
                <c:pt idx="6471">
                  <c:v>83660.38</c:v>
                </c:pt>
                <c:pt idx="6472">
                  <c:v>83235.94</c:v>
                </c:pt>
                <c:pt idx="6473">
                  <c:v>82629.36</c:v>
                </c:pt>
                <c:pt idx="6474">
                  <c:v>82906.820000000007</c:v>
                </c:pt>
                <c:pt idx="6475">
                  <c:v>83085.73</c:v>
                </c:pt>
                <c:pt idx="6476">
                  <c:v>83087.67</c:v>
                </c:pt>
                <c:pt idx="6477">
                  <c:v>83805.81</c:v>
                </c:pt>
                <c:pt idx="6478">
                  <c:v>83521.600000000006</c:v>
                </c:pt>
                <c:pt idx="6479">
                  <c:v>82842.240000000005</c:v>
                </c:pt>
                <c:pt idx="6480">
                  <c:v>82000.11</c:v>
                </c:pt>
                <c:pt idx="6481">
                  <c:v>82557.63</c:v>
                </c:pt>
                <c:pt idx="6482">
                  <c:v>81543.820000000007</c:v>
                </c:pt>
                <c:pt idx="6483">
                  <c:v>82565.13</c:v>
                </c:pt>
                <c:pt idx="6484">
                  <c:v>83113.62</c:v>
                </c:pt>
                <c:pt idx="6485">
                  <c:v>83614.38</c:v>
                </c:pt>
                <c:pt idx="6486">
                  <c:v>83129.88</c:v>
                </c:pt>
              </c:numCache>
            </c:numRef>
          </c:val>
          <c:smooth val="0"/>
          <c:extLst>
            <c:ext xmlns:c16="http://schemas.microsoft.com/office/drawing/2014/chart" uri="{C3380CC4-5D6E-409C-BE32-E72D297353CC}">
              <c16:uniqueId val="{00000001-E67E-F942-8527-CB004D98E051}"/>
            </c:ext>
          </c:extLst>
        </c:ser>
        <c:dLbls>
          <c:showLegendKey val="0"/>
          <c:showVal val="0"/>
          <c:showCatName val="0"/>
          <c:showSerName val="0"/>
          <c:showPercent val="0"/>
          <c:showBubbleSize val="0"/>
        </c:dLbls>
        <c:smooth val="0"/>
        <c:axId val="950993792"/>
        <c:axId val="951000512"/>
      </c:lineChart>
      <c:dateAx>
        <c:axId val="950993792"/>
        <c:scaling>
          <c:orientation val="minMax"/>
          <c:max val="46053"/>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000512"/>
        <c:crosses val="autoZero"/>
        <c:auto val="1"/>
        <c:lblOffset val="100"/>
        <c:baseTimeUnit val="days"/>
        <c:majorUnit val="1"/>
        <c:majorTimeUnit val="years"/>
      </c:dateAx>
      <c:valAx>
        <c:axId val="95100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993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59F26-5AEF-4186-AF2A-F1180A626002}"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IN"/>
        </a:p>
      </dgm:t>
    </dgm:pt>
    <dgm:pt modelId="{A5787A81-DD1B-4916-A336-2E5F95B974FB}">
      <dgm:prSet phldrT="[Text]"/>
      <dgm:spPr>
        <a:solidFill>
          <a:srgbClr val="135FAD"/>
        </a:solidFill>
        <a:ln>
          <a:solidFill>
            <a:srgbClr val="F4A31C"/>
          </a:solidFill>
        </a:ln>
      </dgm:spPr>
      <dgm:t>
        <a:bodyPr/>
        <a:lstStyle/>
        <a:p>
          <a:r>
            <a:rPr lang="en-US" b="1">
              <a:latin typeface="Aptos" panose="020B0004020202020204" pitchFamily="34" charset="0"/>
              <a:cs typeface="Rubik Bold" pitchFamily="2" charset="-79"/>
            </a:rPr>
            <a:t>Stability:</a:t>
          </a:r>
          <a:r>
            <a:rPr lang="en-US">
              <a:latin typeface="Aptos" panose="020B0004020202020204" pitchFamily="34" charset="0"/>
              <a:cs typeface="Rubik Bold" pitchFamily="2" charset="-79"/>
            </a:rPr>
            <a:t> India's banking sector offers stability, attracting investors for consistent returns.</a:t>
          </a:r>
          <a:endParaRPr lang="en-IN">
            <a:latin typeface="Aptos" panose="020B0004020202020204" pitchFamily="34" charset="0"/>
          </a:endParaRPr>
        </a:p>
      </dgm:t>
    </dgm:pt>
    <dgm:pt modelId="{D741E0F1-8CAD-4E25-BDD1-B607280F214B}" type="parTrans" cxnId="{49DCEF5B-C160-445B-B8FD-C47CD87B273C}">
      <dgm:prSet/>
      <dgm:spPr/>
      <dgm:t>
        <a:bodyPr/>
        <a:lstStyle/>
        <a:p>
          <a:endParaRPr lang="en-IN">
            <a:latin typeface="Aptos" panose="020B0004020202020204" pitchFamily="34" charset="0"/>
          </a:endParaRPr>
        </a:p>
      </dgm:t>
    </dgm:pt>
    <dgm:pt modelId="{CBF621B0-7997-4726-A9A6-1012FF87BE78}" type="sibTrans" cxnId="{49DCEF5B-C160-445B-B8FD-C47CD87B273C}">
      <dgm:prSet/>
      <dgm:spPr/>
      <dgm:t>
        <a:bodyPr/>
        <a:lstStyle/>
        <a:p>
          <a:endParaRPr lang="en-IN">
            <a:latin typeface="Aptos" panose="020B0004020202020204" pitchFamily="34" charset="0"/>
          </a:endParaRPr>
        </a:p>
      </dgm:t>
    </dgm:pt>
    <dgm:pt modelId="{D5DB33EF-C2F1-458F-AA13-555EAC9B66E0}">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Middle Class Growth:</a:t>
          </a:r>
          <a:r>
            <a:rPr lang="en-US">
              <a:latin typeface="Aptos" panose="020B0004020202020204" pitchFamily="34" charset="0"/>
              <a:cs typeface="Rubik Bold" pitchFamily="2" charset="-79"/>
            </a:rPr>
            <a:t> The expanding middle class boosts demand for banking services, fostering growth.</a:t>
          </a:r>
        </a:p>
      </dgm:t>
    </dgm:pt>
    <dgm:pt modelId="{E9532BB9-876F-443B-AD09-D7BB80E12FC9}" type="parTrans" cxnId="{781FC101-4C5E-4596-9918-7344F43065F7}">
      <dgm:prSet/>
      <dgm:spPr/>
      <dgm:t>
        <a:bodyPr/>
        <a:lstStyle/>
        <a:p>
          <a:endParaRPr lang="en-IN">
            <a:latin typeface="Aptos" panose="020B0004020202020204" pitchFamily="34" charset="0"/>
          </a:endParaRPr>
        </a:p>
      </dgm:t>
    </dgm:pt>
    <dgm:pt modelId="{42CA3B85-D363-4054-AC92-FA918FB8C9E2}" type="sibTrans" cxnId="{781FC101-4C5E-4596-9918-7344F43065F7}">
      <dgm:prSet/>
      <dgm:spPr/>
      <dgm:t>
        <a:bodyPr/>
        <a:lstStyle/>
        <a:p>
          <a:endParaRPr lang="en-IN">
            <a:latin typeface="Aptos" panose="020B0004020202020204" pitchFamily="34" charset="0"/>
          </a:endParaRPr>
        </a:p>
      </dgm:t>
    </dgm:pt>
    <dgm:pt modelId="{E5124858-4A2D-4B91-88BD-BA1BC7C1B656}">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Government Support:</a:t>
          </a:r>
          <a:r>
            <a:rPr lang="en-US">
              <a:latin typeface="Aptos" panose="020B0004020202020204" pitchFamily="34" charset="0"/>
              <a:cs typeface="Rubik Bold" pitchFamily="2" charset="-79"/>
            </a:rPr>
            <a:t> Initiatives like financial inclusion and digital banking support sector expansion.</a:t>
          </a:r>
        </a:p>
      </dgm:t>
    </dgm:pt>
    <dgm:pt modelId="{57CCC327-2978-43DE-9084-4FDAAFD3BE36}" type="parTrans" cxnId="{FBF47B24-4565-4350-BE22-515DCECD86A7}">
      <dgm:prSet/>
      <dgm:spPr/>
      <dgm:t>
        <a:bodyPr/>
        <a:lstStyle/>
        <a:p>
          <a:endParaRPr lang="en-IN">
            <a:latin typeface="Aptos" panose="020B0004020202020204" pitchFamily="34" charset="0"/>
          </a:endParaRPr>
        </a:p>
      </dgm:t>
    </dgm:pt>
    <dgm:pt modelId="{0511D9AF-7450-4189-9D34-8E41CB81087A}" type="sibTrans" cxnId="{FBF47B24-4565-4350-BE22-515DCECD86A7}">
      <dgm:prSet/>
      <dgm:spPr/>
      <dgm:t>
        <a:bodyPr/>
        <a:lstStyle/>
        <a:p>
          <a:endParaRPr lang="en-IN">
            <a:latin typeface="Aptos" panose="020B0004020202020204" pitchFamily="34" charset="0"/>
          </a:endParaRPr>
        </a:p>
      </dgm:t>
    </dgm:pt>
    <dgm:pt modelId="{F4E3A292-EA04-4FD3-BF32-00452BE8A3C1}">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Tech Integration: </a:t>
          </a:r>
          <a:r>
            <a:rPr lang="en-US">
              <a:latin typeface="Aptos" panose="020B0004020202020204" pitchFamily="34" charset="0"/>
              <a:cs typeface="Rubik Bold" pitchFamily="2" charset="-79"/>
            </a:rPr>
            <a:t>Increasing adoption of technology enhances operational efficiency and customer engagement.</a:t>
          </a:r>
        </a:p>
      </dgm:t>
    </dgm:pt>
    <dgm:pt modelId="{4DA8C173-70C4-4BB4-9BF7-E2D5C4E3FF15}" type="parTrans" cxnId="{E1FCF305-972A-4E97-BE93-1B8444C816FE}">
      <dgm:prSet/>
      <dgm:spPr/>
      <dgm:t>
        <a:bodyPr/>
        <a:lstStyle/>
        <a:p>
          <a:endParaRPr lang="en-IN">
            <a:latin typeface="Aptos" panose="020B0004020202020204" pitchFamily="34" charset="0"/>
          </a:endParaRPr>
        </a:p>
      </dgm:t>
    </dgm:pt>
    <dgm:pt modelId="{F4E4D5AF-D23D-481E-919B-C9502070FA6C}" type="sibTrans" cxnId="{E1FCF305-972A-4E97-BE93-1B8444C816FE}">
      <dgm:prSet/>
      <dgm:spPr/>
      <dgm:t>
        <a:bodyPr/>
        <a:lstStyle/>
        <a:p>
          <a:endParaRPr lang="en-IN">
            <a:latin typeface="Aptos" panose="020B0004020202020204" pitchFamily="34" charset="0"/>
          </a:endParaRPr>
        </a:p>
      </dgm:t>
    </dgm:pt>
    <dgm:pt modelId="{C8AA2AF1-6A7B-436A-BFD2-A24380F2AC0C}">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Regulatory Confidence:</a:t>
          </a:r>
          <a:r>
            <a:rPr lang="en-US">
              <a:latin typeface="Aptos" panose="020B0004020202020204" pitchFamily="34" charset="0"/>
              <a:cs typeface="Rubik Bold" pitchFamily="2" charset="-79"/>
            </a:rPr>
            <a:t> Stringent regulations ensure transparency, reducing the risk of major financial crises.</a:t>
          </a:r>
        </a:p>
      </dgm:t>
    </dgm:pt>
    <dgm:pt modelId="{E470D869-CA88-49F7-AAEC-6C56584A635D}" type="parTrans" cxnId="{9EABD0B9-B9E0-4FC6-A2E6-2C1C08B1A334}">
      <dgm:prSet/>
      <dgm:spPr/>
      <dgm:t>
        <a:bodyPr/>
        <a:lstStyle/>
        <a:p>
          <a:endParaRPr lang="en-IN">
            <a:latin typeface="Aptos" panose="020B0004020202020204" pitchFamily="34" charset="0"/>
          </a:endParaRPr>
        </a:p>
      </dgm:t>
    </dgm:pt>
    <dgm:pt modelId="{C820425E-DBEA-4954-A5A0-E7188B0D96C6}" type="sibTrans" cxnId="{9EABD0B9-B9E0-4FC6-A2E6-2C1C08B1A334}">
      <dgm:prSet/>
      <dgm:spPr/>
      <dgm:t>
        <a:bodyPr/>
        <a:lstStyle/>
        <a:p>
          <a:endParaRPr lang="en-IN">
            <a:latin typeface="Aptos" panose="020B0004020202020204" pitchFamily="34" charset="0"/>
          </a:endParaRPr>
        </a:p>
      </dgm:t>
    </dgm:pt>
    <dgm:pt modelId="{7B7B2C39-38D4-468B-9123-78F54C6B3D4C}">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Diversified Services:</a:t>
          </a:r>
          <a:r>
            <a:rPr lang="en-US">
              <a:latin typeface="Aptos" panose="020B0004020202020204" pitchFamily="34" charset="0"/>
              <a:cs typeface="Rubik Bold" pitchFamily="2" charset="-79"/>
            </a:rPr>
            <a:t> Banks offer a range of services beyond traditional banking, broadening investment opportunities.</a:t>
          </a:r>
        </a:p>
      </dgm:t>
    </dgm:pt>
    <dgm:pt modelId="{A15979BF-6076-44BE-9F10-03E8F7E98F69}" type="parTrans" cxnId="{F73F4B1E-F613-46C4-AB72-F871C9A3CDBA}">
      <dgm:prSet/>
      <dgm:spPr/>
      <dgm:t>
        <a:bodyPr/>
        <a:lstStyle/>
        <a:p>
          <a:endParaRPr lang="en-IN">
            <a:latin typeface="Aptos" panose="020B0004020202020204" pitchFamily="34" charset="0"/>
          </a:endParaRPr>
        </a:p>
      </dgm:t>
    </dgm:pt>
    <dgm:pt modelId="{11D7098D-C9E4-4BC1-A09F-5B34B98AD70F}" type="sibTrans" cxnId="{F73F4B1E-F613-46C4-AB72-F871C9A3CDBA}">
      <dgm:prSet/>
      <dgm:spPr/>
      <dgm:t>
        <a:bodyPr/>
        <a:lstStyle/>
        <a:p>
          <a:endParaRPr lang="en-IN">
            <a:latin typeface="Aptos" panose="020B0004020202020204" pitchFamily="34" charset="0"/>
          </a:endParaRPr>
        </a:p>
      </dgm:t>
    </dgm:pt>
    <dgm:pt modelId="{8243233E-6FB5-4B55-81EE-EA38A450CEE1}">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Credit Growth:</a:t>
          </a:r>
          <a:r>
            <a:rPr lang="en-US">
              <a:latin typeface="Aptos" panose="020B0004020202020204" pitchFamily="34" charset="0"/>
              <a:cs typeface="Rubik Bold" pitchFamily="2" charset="-79"/>
            </a:rPr>
            <a:t> Economic expansion drives demand for credit, benefiting banks' lending activities.</a:t>
          </a:r>
        </a:p>
      </dgm:t>
    </dgm:pt>
    <dgm:pt modelId="{352E0F2B-6DA5-47E9-ADDA-D93798390443}" type="parTrans" cxnId="{5E90D8F4-797B-4658-BA13-C487C9872DAF}">
      <dgm:prSet/>
      <dgm:spPr/>
      <dgm:t>
        <a:bodyPr/>
        <a:lstStyle/>
        <a:p>
          <a:endParaRPr lang="en-IN">
            <a:latin typeface="Aptos" panose="020B0004020202020204" pitchFamily="34" charset="0"/>
          </a:endParaRPr>
        </a:p>
      </dgm:t>
    </dgm:pt>
    <dgm:pt modelId="{4E0D5D4C-B901-4653-8CA5-717AE8EE5E4A}" type="sibTrans" cxnId="{5E90D8F4-797B-4658-BA13-C487C9872DAF}">
      <dgm:prSet/>
      <dgm:spPr/>
      <dgm:t>
        <a:bodyPr/>
        <a:lstStyle/>
        <a:p>
          <a:endParaRPr lang="en-IN">
            <a:latin typeface="Aptos" panose="020B0004020202020204" pitchFamily="34" charset="0"/>
          </a:endParaRPr>
        </a:p>
      </dgm:t>
    </dgm:pt>
    <dgm:pt modelId="{3AB5C91D-9359-4A3B-B952-3ECF02C931C7}">
      <dgm:prSet/>
      <dgm:spPr>
        <a:solidFill>
          <a:srgbClr val="135FAD"/>
        </a:solidFill>
        <a:ln>
          <a:solidFill>
            <a:srgbClr val="F4A31C"/>
          </a:solidFill>
        </a:ln>
      </dgm:spPr>
      <dgm:t>
        <a:bodyPr/>
        <a:lstStyle/>
        <a:p>
          <a:r>
            <a:rPr lang="en-US" b="1">
              <a:latin typeface="Aptos" panose="020B0004020202020204" pitchFamily="34" charset="0"/>
              <a:cs typeface="Rubik Bold" pitchFamily="2" charset="-79"/>
            </a:rPr>
            <a:t>Global Presence:</a:t>
          </a:r>
          <a:r>
            <a:rPr lang="en-US">
              <a:latin typeface="Aptos" panose="020B0004020202020204" pitchFamily="34" charset="0"/>
              <a:cs typeface="Rubik Bold" pitchFamily="2" charset="-79"/>
            </a:rPr>
            <a:t> Indian banks expanding globally enhance competitiveness on an international scale.</a:t>
          </a:r>
        </a:p>
      </dgm:t>
    </dgm:pt>
    <dgm:pt modelId="{901BE810-3D47-4010-B85D-E3154032B027}" type="parTrans" cxnId="{92840DA6-D4F3-43DB-BD81-BE1E7E0C93E0}">
      <dgm:prSet/>
      <dgm:spPr/>
      <dgm:t>
        <a:bodyPr/>
        <a:lstStyle/>
        <a:p>
          <a:endParaRPr lang="en-IN">
            <a:latin typeface="Aptos" panose="020B0004020202020204" pitchFamily="34" charset="0"/>
          </a:endParaRPr>
        </a:p>
      </dgm:t>
    </dgm:pt>
    <dgm:pt modelId="{4DE33DFE-3F88-441E-A4CF-37E4CCD0E4A3}" type="sibTrans" cxnId="{92840DA6-D4F3-43DB-BD81-BE1E7E0C93E0}">
      <dgm:prSet/>
      <dgm:spPr/>
      <dgm:t>
        <a:bodyPr/>
        <a:lstStyle/>
        <a:p>
          <a:endParaRPr lang="en-IN">
            <a:latin typeface="Aptos" panose="020B0004020202020204" pitchFamily="34" charset="0"/>
          </a:endParaRPr>
        </a:p>
      </dgm:t>
    </dgm:pt>
    <dgm:pt modelId="{C38F6C09-A7FE-4A38-9E4E-1099BE8F7095}" type="pres">
      <dgm:prSet presAssocID="{92B59F26-5AEF-4186-AF2A-F1180A626002}" presName="diagram" presStyleCnt="0">
        <dgm:presLayoutVars>
          <dgm:dir/>
          <dgm:resizeHandles val="exact"/>
        </dgm:presLayoutVars>
      </dgm:prSet>
      <dgm:spPr/>
    </dgm:pt>
    <dgm:pt modelId="{11651740-B1AB-4F3F-8239-1D824A16A95E}" type="pres">
      <dgm:prSet presAssocID="{A5787A81-DD1B-4916-A336-2E5F95B974FB}" presName="node" presStyleLbl="node1" presStyleIdx="0" presStyleCnt="8">
        <dgm:presLayoutVars>
          <dgm:bulletEnabled val="1"/>
        </dgm:presLayoutVars>
      </dgm:prSet>
      <dgm:spPr/>
    </dgm:pt>
    <dgm:pt modelId="{721EDF19-276C-4735-8FAB-AD6B1F7E04AE}" type="pres">
      <dgm:prSet presAssocID="{CBF621B0-7997-4726-A9A6-1012FF87BE78}" presName="sibTrans" presStyleCnt="0"/>
      <dgm:spPr/>
    </dgm:pt>
    <dgm:pt modelId="{2724187D-A537-45EE-8FAB-7C25AB86FAEC}" type="pres">
      <dgm:prSet presAssocID="{D5DB33EF-C2F1-458F-AA13-555EAC9B66E0}" presName="node" presStyleLbl="node1" presStyleIdx="1" presStyleCnt="8">
        <dgm:presLayoutVars>
          <dgm:bulletEnabled val="1"/>
        </dgm:presLayoutVars>
      </dgm:prSet>
      <dgm:spPr/>
    </dgm:pt>
    <dgm:pt modelId="{A203ACAF-B03A-40C8-9EA6-82FD24FE11F2}" type="pres">
      <dgm:prSet presAssocID="{42CA3B85-D363-4054-AC92-FA918FB8C9E2}" presName="sibTrans" presStyleCnt="0"/>
      <dgm:spPr/>
    </dgm:pt>
    <dgm:pt modelId="{9773AD24-03CC-459D-96B8-CDDC2C642A71}" type="pres">
      <dgm:prSet presAssocID="{E5124858-4A2D-4B91-88BD-BA1BC7C1B656}" presName="node" presStyleLbl="node1" presStyleIdx="2" presStyleCnt="8">
        <dgm:presLayoutVars>
          <dgm:bulletEnabled val="1"/>
        </dgm:presLayoutVars>
      </dgm:prSet>
      <dgm:spPr/>
    </dgm:pt>
    <dgm:pt modelId="{F3F1319B-BC3B-4EB5-9CFA-CCB582C97518}" type="pres">
      <dgm:prSet presAssocID="{0511D9AF-7450-4189-9D34-8E41CB81087A}" presName="sibTrans" presStyleCnt="0"/>
      <dgm:spPr/>
    </dgm:pt>
    <dgm:pt modelId="{47D62903-80C0-43A6-A91C-A595F3F8E65E}" type="pres">
      <dgm:prSet presAssocID="{F4E3A292-EA04-4FD3-BF32-00452BE8A3C1}" presName="node" presStyleLbl="node1" presStyleIdx="3" presStyleCnt="8">
        <dgm:presLayoutVars>
          <dgm:bulletEnabled val="1"/>
        </dgm:presLayoutVars>
      </dgm:prSet>
      <dgm:spPr/>
    </dgm:pt>
    <dgm:pt modelId="{20C63ADF-8150-4DBC-B212-84297217EA56}" type="pres">
      <dgm:prSet presAssocID="{F4E4D5AF-D23D-481E-919B-C9502070FA6C}" presName="sibTrans" presStyleCnt="0"/>
      <dgm:spPr/>
    </dgm:pt>
    <dgm:pt modelId="{CB7596D3-EEA1-4BD8-A2A1-9CA04481BBA3}" type="pres">
      <dgm:prSet presAssocID="{C8AA2AF1-6A7B-436A-BFD2-A24380F2AC0C}" presName="node" presStyleLbl="node1" presStyleIdx="4" presStyleCnt="8">
        <dgm:presLayoutVars>
          <dgm:bulletEnabled val="1"/>
        </dgm:presLayoutVars>
      </dgm:prSet>
      <dgm:spPr/>
    </dgm:pt>
    <dgm:pt modelId="{CABA178D-52F5-4EDE-98A8-6CAFAAD4E8A2}" type="pres">
      <dgm:prSet presAssocID="{C820425E-DBEA-4954-A5A0-E7188B0D96C6}" presName="sibTrans" presStyleCnt="0"/>
      <dgm:spPr/>
    </dgm:pt>
    <dgm:pt modelId="{E905B0C4-1D3E-4880-9BF8-D8E293166C8B}" type="pres">
      <dgm:prSet presAssocID="{7B7B2C39-38D4-468B-9123-78F54C6B3D4C}" presName="node" presStyleLbl="node1" presStyleIdx="5" presStyleCnt="8">
        <dgm:presLayoutVars>
          <dgm:bulletEnabled val="1"/>
        </dgm:presLayoutVars>
      </dgm:prSet>
      <dgm:spPr/>
    </dgm:pt>
    <dgm:pt modelId="{9AB34DFD-8322-431B-BAB2-9C9D5A6A1869}" type="pres">
      <dgm:prSet presAssocID="{11D7098D-C9E4-4BC1-A09F-5B34B98AD70F}" presName="sibTrans" presStyleCnt="0"/>
      <dgm:spPr/>
    </dgm:pt>
    <dgm:pt modelId="{4C1B3577-E7FD-4395-8F92-657A38F264B4}" type="pres">
      <dgm:prSet presAssocID="{8243233E-6FB5-4B55-81EE-EA38A450CEE1}" presName="node" presStyleLbl="node1" presStyleIdx="6" presStyleCnt="8">
        <dgm:presLayoutVars>
          <dgm:bulletEnabled val="1"/>
        </dgm:presLayoutVars>
      </dgm:prSet>
      <dgm:spPr/>
    </dgm:pt>
    <dgm:pt modelId="{16F46E74-E5D5-4C21-8912-F5A1B9FA6363}" type="pres">
      <dgm:prSet presAssocID="{4E0D5D4C-B901-4653-8CA5-717AE8EE5E4A}" presName="sibTrans" presStyleCnt="0"/>
      <dgm:spPr/>
    </dgm:pt>
    <dgm:pt modelId="{C2676CAC-C77C-45AB-940B-84CA3E4856B9}" type="pres">
      <dgm:prSet presAssocID="{3AB5C91D-9359-4A3B-B952-3ECF02C931C7}" presName="node" presStyleLbl="node1" presStyleIdx="7" presStyleCnt="8">
        <dgm:presLayoutVars>
          <dgm:bulletEnabled val="1"/>
        </dgm:presLayoutVars>
      </dgm:prSet>
      <dgm:spPr/>
    </dgm:pt>
  </dgm:ptLst>
  <dgm:cxnLst>
    <dgm:cxn modelId="{781FC101-4C5E-4596-9918-7344F43065F7}" srcId="{92B59F26-5AEF-4186-AF2A-F1180A626002}" destId="{D5DB33EF-C2F1-458F-AA13-555EAC9B66E0}" srcOrd="1" destOrd="0" parTransId="{E9532BB9-876F-443B-AD09-D7BB80E12FC9}" sibTransId="{42CA3B85-D363-4054-AC92-FA918FB8C9E2}"/>
    <dgm:cxn modelId="{F1257505-E9EB-4C5A-A3AD-B8887598943F}" type="presOf" srcId="{7B7B2C39-38D4-468B-9123-78F54C6B3D4C}" destId="{E905B0C4-1D3E-4880-9BF8-D8E293166C8B}" srcOrd="0" destOrd="0" presId="urn:microsoft.com/office/officeart/2005/8/layout/default"/>
    <dgm:cxn modelId="{E1FCF305-972A-4E97-BE93-1B8444C816FE}" srcId="{92B59F26-5AEF-4186-AF2A-F1180A626002}" destId="{F4E3A292-EA04-4FD3-BF32-00452BE8A3C1}" srcOrd="3" destOrd="0" parTransId="{4DA8C173-70C4-4BB4-9BF7-E2D5C4E3FF15}" sibTransId="{F4E4D5AF-D23D-481E-919B-C9502070FA6C}"/>
    <dgm:cxn modelId="{52877813-0BCC-44DF-A198-5591AAF315CA}" type="presOf" srcId="{F4E3A292-EA04-4FD3-BF32-00452BE8A3C1}" destId="{47D62903-80C0-43A6-A91C-A595F3F8E65E}" srcOrd="0" destOrd="0" presId="urn:microsoft.com/office/officeart/2005/8/layout/default"/>
    <dgm:cxn modelId="{F73F4B1E-F613-46C4-AB72-F871C9A3CDBA}" srcId="{92B59F26-5AEF-4186-AF2A-F1180A626002}" destId="{7B7B2C39-38D4-468B-9123-78F54C6B3D4C}" srcOrd="5" destOrd="0" parTransId="{A15979BF-6076-44BE-9F10-03E8F7E98F69}" sibTransId="{11D7098D-C9E4-4BC1-A09F-5B34B98AD70F}"/>
    <dgm:cxn modelId="{FBF47B24-4565-4350-BE22-515DCECD86A7}" srcId="{92B59F26-5AEF-4186-AF2A-F1180A626002}" destId="{E5124858-4A2D-4B91-88BD-BA1BC7C1B656}" srcOrd="2" destOrd="0" parTransId="{57CCC327-2978-43DE-9084-4FDAAFD3BE36}" sibTransId="{0511D9AF-7450-4189-9D34-8E41CB81087A}"/>
    <dgm:cxn modelId="{4EE8762F-18A5-41F4-BB2D-855C4A3B253D}" type="presOf" srcId="{A5787A81-DD1B-4916-A336-2E5F95B974FB}" destId="{11651740-B1AB-4F3F-8239-1D824A16A95E}" srcOrd="0" destOrd="0" presId="urn:microsoft.com/office/officeart/2005/8/layout/default"/>
    <dgm:cxn modelId="{49DCEF5B-C160-445B-B8FD-C47CD87B273C}" srcId="{92B59F26-5AEF-4186-AF2A-F1180A626002}" destId="{A5787A81-DD1B-4916-A336-2E5F95B974FB}" srcOrd="0" destOrd="0" parTransId="{D741E0F1-8CAD-4E25-BDD1-B607280F214B}" sibTransId="{CBF621B0-7997-4726-A9A6-1012FF87BE78}"/>
    <dgm:cxn modelId="{24A20953-8672-4246-8916-048E07B56708}" type="presOf" srcId="{C8AA2AF1-6A7B-436A-BFD2-A24380F2AC0C}" destId="{CB7596D3-EEA1-4BD8-A2A1-9CA04481BBA3}" srcOrd="0" destOrd="0" presId="urn:microsoft.com/office/officeart/2005/8/layout/default"/>
    <dgm:cxn modelId="{ADF6EB77-F7DE-4FC9-8C96-4FD84C3EA5F7}" type="presOf" srcId="{D5DB33EF-C2F1-458F-AA13-555EAC9B66E0}" destId="{2724187D-A537-45EE-8FAB-7C25AB86FAEC}" srcOrd="0" destOrd="0" presId="urn:microsoft.com/office/officeart/2005/8/layout/default"/>
    <dgm:cxn modelId="{0472A681-41EA-46C8-8AE6-DA526664FD15}" type="presOf" srcId="{92B59F26-5AEF-4186-AF2A-F1180A626002}" destId="{C38F6C09-A7FE-4A38-9E4E-1099BE8F7095}" srcOrd="0" destOrd="0" presId="urn:microsoft.com/office/officeart/2005/8/layout/default"/>
    <dgm:cxn modelId="{B0B96E8E-E39D-45D7-B45A-37FB9E5740F8}" type="presOf" srcId="{8243233E-6FB5-4B55-81EE-EA38A450CEE1}" destId="{4C1B3577-E7FD-4395-8F92-657A38F264B4}" srcOrd="0" destOrd="0" presId="urn:microsoft.com/office/officeart/2005/8/layout/default"/>
    <dgm:cxn modelId="{B144B090-36FC-4869-8E83-9DD6CCF35868}" type="presOf" srcId="{3AB5C91D-9359-4A3B-B952-3ECF02C931C7}" destId="{C2676CAC-C77C-45AB-940B-84CA3E4856B9}" srcOrd="0" destOrd="0" presId="urn:microsoft.com/office/officeart/2005/8/layout/default"/>
    <dgm:cxn modelId="{4C274AA1-77CF-403E-9B32-2CF2E16EB0CB}" type="presOf" srcId="{E5124858-4A2D-4B91-88BD-BA1BC7C1B656}" destId="{9773AD24-03CC-459D-96B8-CDDC2C642A71}" srcOrd="0" destOrd="0" presId="urn:microsoft.com/office/officeart/2005/8/layout/default"/>
    <dgm:cxn modelId="{92840DA6-D4F3-43DB-BD81-BE1E7E0C93E0}" srcId="{92B59F26-5AEF-4186-AF2A-F1180A626002}" destId="{3AB5C91D-9359-4A3B-B952-3ECF02C931C7}" srcOrd="7" destOrd="0" parTransId="{901BE810-3D47-4010-B85D-E3154032B027}" sibTransId="{4DE33DFE-3F88-441E-A4CF-37E4CCD0E4A3}"/>
    <dgm:cxn modelId="{9EABD0B9-B9E0-4FC6-A2E6-2C1C08B1A334}" srcId="{92B59F26-5AEF-4186-AF2A-F1180A626002}" destId="{C8AA2AF1-6A7B-436A-BFD2-A24380F2AC0C}" srcOrd="4" destOrd="0" parTransId="{E470D869-CA88-49F7-AAEC-6C56584A635D}" sibTransId="{C820425E-DBEA-4954-A5A0-E7188B0D96C6}"/>
    <dgm:cxn modelId="{5E90D8F4-797B-4658-BA13-C487C9872DAF}" srcId="{92B59F26-5AEF-4186-AF2A-F1180A626002}" destId="{8243233E-6FB5-4B55-81EE-EA38A450CEE1}" srcOrd="6" destOrd="0" parTransId="{352E0F2B-6DA5-47E9-ADDA-D93798390443}" sibTransId="{4E0D5D4C-B901-4653-8CA5-717AE8EE5E4A}"/>
    <dgm:cxn modelId="{381FB2B6-A8FB-42D3-B3B6-69FD67605793}" type="presParOf" srcId="{C38F6C09-A7FE-4A38-9E4E-1099BE8F7095}" destId="{11651740-B1AB-4F3F-8239-1D824A16A95E}" srcOrd="0" destOrd="0" presId="urn:microsoft.com/office/officeart/2005/8/layout/default"/>
    <dgm:cxn modelId="{CD4AB5B3-8017-449E-A5C4-4EDE1D476431}" type="presParOf" srcId="{C38F6C09-A7FE-4A38-9E4E-1099BE8F7095}" destId="{721EDF19-276C-4735-8FAB-AD6B1F7E04AE}" srcOrd="1" destOrd="0" presId="urn:microsoft.com/office/officeart/2005/8/layout/default"/>
    <dgm:cxn modelId="{05E8CDE7-986B-47E5-B487-7654A2481CBA}" type="presParOf" srcId="{C38F6C09-A7FE-4A38-9E4E-1099BE8F7095}" destId="{2724187D-A537-45EE-8FAB-7C25AB86FAEC}" srcOrd="2" destOrd="0" presId="urn:microsoft.com/office/officeart/2005/8/layout/default"/>
    <dgm:cxn modelId="{C7E26A87-4185-4ECE-A8FE-34480537C5C8}" type="presParOf" srcId="{C38F6C09-A7FE-4A38-9E4E-1099BE8F7095}" destId="{A203ACAF-B03A-40C8-9EA6-82FD24FE11F2}" srcOrd="3" destOrd="0" presId="urn:microsoft.com/office/officeart/2005/8/layout/default"/>
    <dgm:cxn modelId="{6A473877-00A1-40A4-AA9B-2E65F15347E1}" type="presParOf" srcId="{C38F6C09-A7FE-4A38-9E4E-1099BE8F7095}" destId="{9773AD24-03CC-459D-96B8-CDDC2C642A71}" srcOrd="4" destOrd="0" presId="urn:microsoft.com/office/officeart/2005/8/layout/default"/>
    <dgm:cxn modelId="{228AD3DA-20B4-4009-8EFA-80857ED106A2}" type="presParOf" srcId="{C38F6C09-A7FE-4A38-9E4E-1099BE8F7095}" destId="{F3F1319B-BC3B-4EB5-9CFA-CCB582C97518}" srcOrd="5" destOrd="0" presId="urn:microsoft.com/office/officeart/2005/8/layout/default"/>
    <dgm:cxn modelId="{FF8B4BDD-B88C-48CD-BB13-120CD0DBAFB7}" type="presParOf" srcId="{C38F6C09-A7FE-4A38-9E4E-1099BE8F7095}" destId="{47D62903-80C0-43A6-A91C-A595F3F8E65E}" srcOrd="6" destOrd="0" presId="urn:microsoft.com/office/officeart/2005/8/layout/default"/>
    <dgm:cxn modelId="{B4CD1E03-EB9E-4ACA-9B4E-7F175307F3DB}" type="presParOf" srcId="{C38F6C09-A7FE-4A38-9E4E-1099BE8F7095}" destId="{20C63ADF-8150-4DBC-B212-84297217EA56}" srcOrd="7" destOrd="0" presId="urn:microsoft.com/office/officeart/2005/8/layout/default"/>
    <dgm:cxn modelId="{1A46F014-892F-492D-8EA2-F664459075DB}" type="presParOf" srcId="{C38F6C09-A7FE-4A38-9E4E-1099BE8F7095}" destId="{CB7596D3-EEA1-4BD8-A2A1-9CA04481BBA3}" srcOrd="8" destOrd="0" presId="urn:microsoft.com/office/officeart/2005/8/layout/default"/>
    <dgm:cxn modelId="{4160EB7D-1B4C-436F-8C78-2F2C47C75B70}" type="presParOf" srcId="{C38F6C09-A7FE-4A38-9E4E-1099BE8F7095}" destId="{CABA178D-52F5-4EDE-98A8-6CAFAAD4E8A2}" srcOrd="9" destOrd="0" presId="urn:microsoft.com/office/officeart/2005/8/layout/default"/>
    <dgm:cxn modelId="{A6C51F4F-BCE1-4968-9614-E2F75AF0C68F}" type="presParOf" srcId="{C38F6C09-A7FE-4A38-9E4E-1099BE8F7095}" destId="{E905B0C4-1D3E-4880-9BF8-D8E293166C8B}" srcOrd="10" destOrd="0" presId="urn:microsoft.com/office/officeart/2005/8/layout/default"/>
    <dgm:cxn modelId="{92FCAF96-B097-4125-B4CD-5EEA5A770282}" type="presParOf" srcId="{C38F6C09-A7FE-4A38-9E4E-1099BE8F7095}" destId="{9AB34DFD-8322-431B-BAB2-9C9D5A6A1869}" srcOrd="11" destOrd="0" presId="urn:microsoft.com/office/officeart/2005/8/layout/default"/>
    <dgm:cxn modelId="{B67170D9-6E9B-46A8-B957-376AB977A6A1}" type="presParOf" srcId="{C38F6C09-A7FE-4A38-9E4E-1099BE8F7095}" destId="{4C1B3577-E7FD-4395-8F92-657A38F264B4}" srcOrd="12" destOrd="0" presId="urn:microsoft.com/office/officeart/2005/8/layout/default"/>
    <dgm:cxn modelId="{15D0F8E0-E6E9-4186-8A4B-C776E703A4FE}" type="presParOf" srcId="{C38F6C09-A7FE-4A38-9E4E-1099BE8F7095}" destId="{16F46E74-E5D5-4C21-8912-F5A1B9FA6363}" srcOrd="13" destOrd="0" presId="urn:microsoft.com/office/officeart/2005/8/layout/default"/>
    <dgm:cxn modelId="{8E91B98A-D9AF-4EA2-A088-FE236D23405E}" type="presParOf" srcId="{C38F6C09-A7FE-4A38-9E4E-1099BE8F7095}" destId="{C2676CAC-C77C-45AB-940B-84CA3E4856B9}" srcOrd="1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51740-B1AB-4F3F-8239-1D824A16A95E}">
      <dsp:nvSpPr>
        <dsp:cNvPr id="0" name=""/>
        <dsp:cNvSpPr/>
      </dsp:nvSpPr>
      <dsp:spPr>
        <a:xfrm>
          <a:off x="3433" y="938968"/>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Stability:</a:t>
          </a:r>
          <a:r>
            <a:rPr lang="en-US" sz="1700" kern="1200">
              <a:latin typeface="Aptos" panose="020B0004020202020204" pitchFamily="34" charset="0"/>
              <a:cs typeface="Rubik Bold" pitchFamily="2" charset="-79"/>
            </a:rPr>
            <a:t> India's banking sector offers stability, attracting investors for consistent returns.</a:t>
          </a:r>
          <a:endParaRPr lang="en-IN" sz="1700" kern="1200">
            <a:latin typeface="Aptos" panose="020B0004020202020204" pitchFamily="34" charset="0"/>
          </a:endParaRPr>
        </a:p>
      </dsp:txBody>
      <dsp:txXfrm>
        <a:off x="3433" y="938968"/>
        <a:ext cx="2723638" cy="1634183"/>
      </dsp:txXfrm>
    </dsp:sp>
    <dsp:sp modelId="{2724187D-A537-45EE-8FAB-7C25AB86FAEC}">
      <dsp:nvSpPr>
        <dsp:cNvPr id="0" name=""/>
        <dsp:cNvSpPr/>
      </dsp:nvSpPr>
      <dsp:spPr>
        <a:xfrm>
          <a:off x="2999436" y="938968"/>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Middle Class Growth:</a:t>
          </a:r>
          <a:r>
            <a:rPr lang="en-US" sz="1700" kern="1200">
              <a:latin typeface="Aptos" panose="020B0004020202020204" pitchFamily="34" charset="0"/>
              <a:cs typeface="Rubik Bold" pitchFamily="2" charset="-79"/>
            </a:rPr>
            <a:t> The expanding middle class boosts demand for banking services, fostering growth.</a:t>
          </a:r>
        </a:p>
      </dsp:txBody>
      <dsp:txXfrm>
        <a:off x="2999436" y="938968"/>
        <a:ext cx="2723638" cy="1634183"/>
      </dsp:txXfrm>
    </dsp:sp>
    <dsp:sp modelId="{9773AD24-03CC-459D-96B8-CDDC2C642A71}">
      <dsp:nvSpPr>
        <dsp:cNvPr id="0" name=""/>
        <dsp:cNvSpPr/>
      </dsp:nvSpPr>
      <dsp:spPr>
        <a:xfrm>
          <a:off x="5995438" y="938968"/>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Government Support:</a:t>
          </a:r>
          <a:r>
            <a:rPr lang="en-US" sz="1700" kern="1200">
              <a:latin typeface="Aptos" panose="020B0004020202020204" pitchFamily="34" charset="0"/>
              <a:cs typeface="Rubik Bold" pitchFamily="2" charset="-79"/>
            </a:rPr>
            <a:t> Initiatives like financial inclusion and digital banking support sector expansion.</a:t>
          </a:r>
        </a:p>
      </dsp:txBody>
      <dsp:txXfrm>
        <a:off x="5995438" y="938968"/>
        <a:ext cx="2723638" cy="1634183"/>
      </dsp:txXfrm>
    </dsp:sp>
    <dsp:sp modelId="{47D62903-80C0-43A6-A91C-A595F3F8E65E}">
      <dsp:nvSpPr>
        <dsp:cNvPr id="0" name=""/>
        <dsp:cNvSpPr/>
      </dsp:nvSpPr>
      <dsp:spPr>
        <a:xfrm>
          <a:off x="8991441" y="938968"/>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Tech Integration: </a:t>
          </a:r>
          <a:r>
            <a:rPr lang="en-US" sz="1700" kern="1200">
              <a:latin typeface="Aptos" panose="020B0004020202020204" pitchFamily="34" charset="0"/>
              <a:cs typeface="Rubik Bold" pitchFamily="2" charset="-79"/>
            </a:rPr>
            <a:t>Increasing adoption of technology enhances operational efficiency and customer engagement.</a:t>
          </a:r>
        </a:p>
      </dsp:txBody>
      <dsp:txXfrm>
        <a:off x="8991441" y="938968"/>
        <a:ext cx="2723638" cy="1634183"/>
      </dsp:txXfrm>
    </dsp:sp>
    <dsp:sp modelId="{CB7596D3-EEA1-4BD8-A2A1-9CA04481BBA3}">
      <dsp:nvSpPr>
        <dsp:cNvPr id="0" name=""/>
        <dsp:cNvSpPr/>
      </dsp:nvSpPr>
      <dsp:spPr>
        <a:xfrm>
          <a:off x="3433" y="2845515"/>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Regulatory Confidence:</a:t>
          </a:r>
          <a:r>
            <a:rPr lang="en-US" sz="1700" kern="1200">
              <a:latin typeface="Aptos" panose="020B0004020202020204" pitchFamily="34" charset="0"/>
              <a:cs typeface="Rubik Bold" pitchFamily="2" charset="-79"/>
            </a:rPr>
            <a:t> Stringent regulations ensure transparency, reducing the risk of major financial crises.</a:t>
          </a:r>
        </a:p>
      </dsp:txBody>
      <dsp:txXfrm>
        <a:off x="3433" y="2845515"/>
        <a:ext cx="2723638" cy="1634183"/>
      </dsp:txXfrm>
    </dsp:sp>
    <dsp:sp modelId="{E905B0C4-1D3E-4880-9BF8-D8E293166C8B}">
      <dsp:nvSpPr>
        <dsp:cNvPr id="0" name=""/>
        <dsp:cNvSpPr/>
      </dsp:nvSpPr>
      <dsp:spPr>
        <a:xfrm>
          <a:off x="2999436" y="2845515"/>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Diversified Services:</a:t>
          </a:r>
          <a:r>
            <a:rPr lang="en-US" sz="1700" kern="1200">
              <a:latin typeface="Aptos" panose="020B0004020202020204" pitchFamily="34" charset="0"/>
              <a:cs typeface="Rubik Bold" pitchFamily="2" charset="-79"/>
            </a:rPr>
            <a:t> Banks offer a range of services beyond traditional banking, broadening investment opportunities.</a:t>
          </a:r>
        </a:p>
      </dsp:txBody>
      <dsp:txXfrm>
        <a:off x="2999436" y="2845515"/>
        <a:ext cx="2723638" cy="1634183"/>
      </dsp:txXfrm>
    </dsp:sp>
    <dsp:sp modelId="{4C1B3577-E7FD-4395-8F92-657A38F264B4}">
      <dsp:nvSpPr>
        <dsp:cNvPr id="0" name=""/>
        <dsp:cNvSpPr/>
      </dsp:nvSpPr>
      <dsp:spPr>
        <a:xfrm>
          <a:off x="5995438" y="2845515"/>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Credit Growth:</a:t>
          </a:r>
          <a:r>
            <a:rPr lang="en-US" sz="1700" kern="1200">
              <a:latin typeface="Aptos" panose="020B0004020202020204" pitchFamily="34" charset="0"/>
              <a:cs typeface="Rubik Bold" pitchFamily="2" charset="-79"/>
            </a:rPr>
            <a:t> Economic expansion drives demand for credit, benefiting banks' lending activities.</a:t>
          </a:r>
        </a:p>
      </dsp:txBody>
      <dsp:txXfrm>
        <a:off x="5995438" y="2845515"/>
        <a:ext cx="2723638" cy="1634183"/>
      </dsp:txXfrm>
    </dsp:sp>
    <dsp:sp modelId="{C2676CAC-C77C-45AB-940B-84CA3E4856B9}">
      <dsp:nvSpPr>
        <dsp:cNvPr id="0" name=""/>
        <dsp:cNvSpPr/>
      </dsp:nvSpPr>
      <dsp:spPr>
        <a:xfrm>
          <a:off x="8991441" y="2845515"/>
          <a:ext cx="2723638" cy="1634183"/>
        </a:xfrm>
        <a:prstGeom prst="rect">
          <a:avLst/>
        </a:prstGeom>
        <a:solidFill>
          <a:srgbClr val="135FAD"/>
        </a:solidFill>
        <a:ln w="38100" cap="flat" cmpd="sng" algn="ctr">
          <a:solidFill>
            <a:srgbClr val="F4A31C"/>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ptos" panose="020B0004020202020204" pitchFamily="34" charset="0"/>
              <a:cs typeface="Rubik Bold" pitchFamily="2" charset="-79"/>
            </a:rPr>
            <a:t>Global Presence:</a:t>
          </a:r>
          <a:r>
            <a:rPr lang="en-US" sz="1700" kern="1200">
              <a:latin typeface="Aptos" panose="020B0004020202020204" pitchFamily="34" charset="0"/>
              <a:cs typeface="Rubik Bold" pitchFamily="2" charset="-79"/>
            </a:rPr>
            <a:t> Indian banks expanding globally enhance competitiveness on an international scale.</a:t>
          </a:r>
        </a:p>
      </dsp:txBody>
      <dsp:txXfrm>
        <a:off x="8991441" y="2845515"/>
        <a:ext cx="2723638" cy="16341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72EAA53-151D-4824-9CB7-A2F992025DE1}" type="datetimeFigureOut">
              <a:rPr lang="en-IN" smtClean="0"/>
              <a:t>15-04-2026</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3421094-DC26-453C-B543-ED32BB223BE6}" type="slidenum">
              <a:rPr lang="en-IN" smtClean="0"/>
              <a:t>‹#›</a:t>
            </a:fld>
            <a:endParaRPr lang="en-IN"/>
          </a:p>
        </p:txBody>
      </p:sp>
    </p:spTree>
    <p:extLst>
      <p:ext uri="{BB962C8B-B14F-4D97-AF65-F5344CB8AC3E}">
        <p14:creationId xmlns:p14="http://schemas.microsoft.com/office/powerpoint/2010/main" val="158976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421094-DC26-453C-B543-ED32BB223BE6}" type="slidenum">
              <a:rPr lang="en-IN" smtClean="0"/>
              <a:t>12</a:t>
            </a:fld>
            <a:endParaRPr lang="en-IN"/>
          </a:p>
        </p:txBody>
      </p:sp>
    </p:spTree>
    <p:extLst>
      <p:ext uri="{BB962C8B-B14F-4D97-AF65-F5344CB8AC3E}">
        <p14:creationId xmlns:p14="http://schemas.microsoft.com/office/powerpoint/2010/main" val="229058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43434"/>
                </a:solidFill>
                <a:latin typeface="Rubik Medium"/>
                <a:cs typeface="Rubik 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43434"/>
                </a:solidFill>
                <a:latin typeface="Rubik Medium"/>
                <a:cs typeface="Rubik Medium"/>
              </a:defRPr>
            </a:lvl1pPr>
          </a:lstStyle>
          <a:p>
            <a:endParaRPr/>
          </a:p>
        </p:txBody>
      </p:sp>
      <p:sp>
        <p:nvSpPr>
          <p:cNvPr id="3" name="Holder 3"/>
          <p:cNvSpPr>
            <a:spLocks noGrp="1"/>
          </p:cNvSpPr>
          <p:nvPr>
            <p:ph sz="half" idx="2"/>
          </p:nvPr>
        </p:nvSpPr>
        <p:spPr>
          <a:xfrm>
            <a:off x="1752815" y="1725265"/>
            <a:ext cx="3962400" cy="3446145"/>
          </a:xfrm>
          <a:prstGeom prst="rect">
            <a:avLst/>
          </a:prstGeom>
        </p:spPr>
        <p:txBody>
          <a:bodyPr wrap="square" lIns="0" tIns="0" rIns="0" bIns="0">
            <a:spAutoFit/>
          </a:bodyPr>
          <a:lstStyle>
            <a:lvl1pPr>
              <a:defRPr sz="1200" b="1" i="0">
                <a:solidFill>
                  <a:schemeClr val="tx1"/>
                </a:solidFill>
                <a:latin typeface="Rubik SemiBold"/>
                <a:cs typeface="Rubik SemiBold"/>
              </a:defRPr>
            </a:lvl1pPr>
          </a:lstStyle>
          <a:p>
            <a:endParaRPr/>
          </a:p>
        </p:txBody>
      </p:sp>
      <p:sp>
        <p:nvSpPr>
          <p:cNvPr id="4" name="Holder 4"/>
          <p:cNvSpPr>
            <a:spLocks noGrp="1"/>
          </p:cNvSpPr>
          <p:nvPr>
            <p:ph sz="half" idx="3"/>
          </p:nvPr>
        </p:nvSpPr>
        <p:spPr>
          <a:xfrm>
            <a:off x="6458013" y="1725265"/>
            <a:ext cx="3975734" cy="3446145"/>
          </a:xfrm>
          <a:prstGeom prst="rect">
            <a:avLst/>
          </a:prstGeom>
        </p:spPr>
        <p:txBody>
          <a:bodyPr wrap="square" lIns="0" tIns="0" rIns="0" bIns="0">
            <a:spAutoFit/>
          </a:bodyPr>
          <a:lstStyle>
            <a:lvl1pPr>
              <a:defRPr sz="1200" b="1" i="0">
                <a:solidFill>
                  <a:schemeClr val="tx1"/>
                </a:solidFill>
                <a:latin typeface="Rubik SemiBold"/>
                <a:cs typeface="Rubik SemiBol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43434"/>
                </a:solidFill>
                <a:latin typeface="Rubik Medium"/>
                <a:cs typeface="Rubik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5" name="Holder 5"/>
          <p:cNvSpPr>
            <a:spLocks noGrp="1"/>
          </p:cNvSpPr>
          <p:nvPr>
            <p:ph type="sldNum" sz="quarter" idx="7"/>
          </p:nvPr>
        </p:nvSpPr>
        <p:spPr/>
        <p:txBody>
          <a:bodyPr lIns="0" tIns="0" rIns="0" bIns="0"/>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4" name="Holder 4"/>
          <p:cNvSpPr>
            <a:spLocks noGrp="1"/>
          </p:cNvSpPr>
          <p:nvPr>
            <p:ph type="sldNum" sz="quarter" idx="7"/>
          </p:nvPr>
        </p:nvSpPr>
        <p:spPr/>
        <p:txBody>
          <a:bodyPr lIns="0" tIns="0" rIns="0" bIns="0"/>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34790" y="1019540"/>
            <a:ext cx="4322419" cy="756919"/>
          </a:xfrm>
          <a:prstGeom prst="rect">
            <a:avLst/>
          </a:prstGeom>
        </p:spPr>
        <p:txBody>
          <a:bodyPr wrap="square" lIns="0" tIns="0" rIns="0" bIns="0">
            <a:spAutoFit/>
          </a:bodyPr>
          <a:lstStyle>
            <a:lvl1pPr>
              <a:defRPr sz="2400" b="0" i="0">
                <a:solidFill>
                  <a:srgbClr val="343434"/>
                </a:solidFill>
                <a:latin typeface="Rubik Medium"/>
                <a:cs typeface="Rubik Medium"/>
              </a:defRPr>
            </a:lvl1pPr>
          </a:lstStyle>
          <a:p>
            <a:endParaRPr/>
          </a:p>
        </p:txBody>
      </p:sp>
      <p:sp>
        <p:nvSpPr>
          <p:cNvPr id="3" name="Holder 3"/>
          <p:cNvSpPr>
            <a:spLocks noGrp="1"/>
          </p:cNvSpPr>
          <p:nvPr>
            <p:ph type="body" idx="1"/>
          </p:nvPr>
        </p:nvSpPr>
        <p:spPr>
          <a:xfrm>
            <a:off x="584671" y="1399966"/>
            <a:ext cx="4916805" cy="41833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a:xfrm>
            <a:off x="11538902" y="6442472"/>
            <a:ext cx="340359" cy="311150"/>
          </a:xfrm>
          <a:prstGeom prst="rect">
            <a:avLst/>
          </a:prstGeom>
        </p:spPr>
        <p:txBody>
          <a:bodyPr wrap="square" lIns="0" tIns="0" rIns="0" bIns="0">
            <a:spAutoFit/>
          </a:bodyPr>
          <a:lstStyle>
            <a:lvl1pPr>
              <a:defRPr sz="1800" b="0" i="0">
                <a:solidFill>
                  <a:schemeClr val="tx1"/>
                </a:solidFill>
                <a:latin typeface="Rubik Medium"/>
                <a:cs typeface="Rubik Medium"/>
              </a:defRPr>
            </a:lvl1pPr>
          </a:lstStyle>
          <a:p>
            <a:pPr marL="12700">
              <a:lnSpc>
                <a:spcPct val="100000"/>
              </a:lnSpc>
              <a:spcBef>
                <a:spcPts val="9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up of a computer&#10;&#10;Description automatically generated">
            <a:extLst>
              <a:ext uri="{FF2B5EF4-FFF2-40B4-BE49-F238E27FC236}">
                <a16:creationId xmlns:a16="http://schemas.microsoft.com/office/drawing/2014/main" id="{F7B6C727-8CED-EF33-D3CA-1A3EECC6D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object 2"/>
          <p:cNvSpPr txBox="1">
            <a:spLocks noGrp="1"/>
          </p:cNvSpPr>
          <p:nvPr>
            <p:ph type="title"/>
          </p:nvPr>
        </p:nvSpPr>
        <p:spPr>
          <a:xfrm>
            <a:off x="218257" y="2209800"/>
            <a:ext cx="4508211" cy="2103076"/>
          </a:xfrm>
          <a:prstGeom prst="rect">
            <a:avLst/>
          </a:prstGeom>
        </p:spPr>
        <p:txBody>
          <a:bodyPr vert="horz" wrap="square" lIns="0" tIns="12700" rIns="0" bIns="0" rtlCol="0">
            <a:spAutoFit/>
          </a:bodyPr>
          <a:lstStyle/>
          <a:p>
            <a:pPr marL="0" marR="0" algn="l">
              <a:lnSpc>
                <a:spcPct val="107000"/>
              </a:lnSpc>
              <a:spcBef>
                <a:spcPts val="0"/>
              </a:spcBef>
              <a:spcAft>
                <a:spcPts val="0"/>
              </a:spcAft>
            </a:pPr>
            <a:r>
              <a:rPr lang="en-IN" sz="4400" dirty="0">
                <a:effectLst/>
                <a:latin typeface="Rubik Bold" pitchFamily="2" charset="-79"/>
                <a:ea typeface="Calibri" panose="020F0502020204030204" pitchFamily="34" charset="0"/>
                <a:cs typeface="Rubik Bold" pitchFamily="2" charset="-79"/>
              </a:rPr>
              <a:t>Bajaj Finserv </a:t>
            </a:r>
            <a:br>
              <a:rPr lang="en-IN" sz="4400" dirty="0">
                <a:effectLst/>
                <a:latin typeface="Rubik Bold" pitchFamily="2" charset="-79"/>
                <a:ea typeface="Calibri" panose="020F0502020204030204" pitchFamily="34" charset="0"/>
                <a:cs typeface="Rubik Bold" pitchFamily="2" charset="-79"/>
              </a:rPr>
            </a:br>
            <a:r>
              <a:rPr lang="en-IN" sz="4400" b="1" dirty="0">
                <a:solidFill>
                  <a:srgbClr val="125EAC"/>
                </a:solidFill>
                <a:effectLst/>
                <a:latin typeface="Rubik Bold" pitchFamily="2" charset="-79"/>
                <a:ea typeface="Calibri" panose="020F0502020204030204" pitchFamily="34" charset="0"/>
                <a:cs typeface="Rubik Bold" pitchFamily="2" charset="-79"/>
              </a:rPr>
              <a:t>Nifty Bank ETF</a:t>
            </a:r>
            <a:r>
              <a:rPr lang="en-IN" sz="4400" dirty="0">
                <a:effectLst/>
                <a:latin typeface="Rubik Bold" pitchFamily="2" charset="-79"/>
                <a:ea typeface="Calibri" panose="020F0502020204030204" pitchFamily="34" charset="0"/>
                <a:cs typeface="Rubik Bold" pitchFamily="2" charset="-79"/>
              </a:rPr>
              <a:t> </a:t>
            </a:r>
            <a:br>
              <a:rPr lang="en-IN" sz="4400" dirty="0">
                <a:effectLst/>
                <a:latin typeface="Rubik Bold" pitchFamily="2" charset="-79"/>
                <a:ea typeface="Calibri" panose="020F0502020204030204" pitchFamily="34" charset="0"/>
                <a:cs typeface="Rubik Bold" pitchFamily="2" charset="-79"/>
              </a:rPr>
            </a:br>
            <a:r>
              <a:rPr lang="en-IN" sz="2000" b="1" dirty="0">
                <a:effectLst/>
                <a:latin typeface="Aptos" panose="020B0004020202020204" pitchFamily="34" charset="0"/>
                <a:ea typeface="Calibri" panose="020F0502020204030204" pitchFamily="34" charset="0"/>
                <a:cs typeface="Rubik Bold" pitchFamily="2" charset="-79"/>
              </a:rPr>
              <a:t>An open ended exchange traded fund tracking Nifty Bank Index</a:t>
            </a:r>
            <a:endParaRPr lang="en-IN" sz="2800" b="1" dirty="0">
              <a:effectLst/>
              <a:latin typeface="Aptos" panose="020B0004020202020204" pitchFamily="34" charset="0"/>
              <a:ea typeface="Calibri" panose="020F0502020204030204" pitchFamily="34" charset="0"/>
              <a:cs typeface="Rubik Bold" pitchFamily="2" charset="-79"/>
            </a:endParaRPr>
          </a:p>
        </p:txBody>
      </p:sp>
      <p:pic>
        <p:nvPicPr>
          <p:cNvPr id="4" name="Picture 3" descr="Display with stock market charts">
            <a:extLst>
              <a:ext uri="{FF2B5EF4-FFF2-40B4-BE49-F238E27FC236}">
                <a16:creationId xmlns:a16="http://schemas.microsoft.com/office/drawing/2014/main" id="{FD060A28-2DB3-7ADF-94C1-A4E6CE948762}"/>
              </a:ext>
            </a:extLst>
          </p:cNvPr>
          <p:cNvPicPr>
            <a:picLocks noChangeAspect="1"/>
          </p:cNvPicPr>
          <p:nvPr/>
        </p:nvPicPr>
        <p:blipFill>
          <a:blip r:embed="rId3"/>
          <a:stretch>
            <a:fillRect/>
          </a:stretch>
        </p:blipFill>
        <p:spPr>
          <a:xfrm>
            <a:off x="5334000" y="1648460"/>
            <a:ext cx="6646670" cy="4523739"/>
          </a:xfrm>
          <a:prstGeom prst="rect">
            <a:avLst/>
          </a:prstGeom>
        </p:spPr>
      </p:pic>
      <p:sp>
        <p:nvSpPr>
          <p:cNvPr id="3" name="TextBox 2">
            <a:extLst>
              <a:ext uri="{FF2B5EF4-FFF2-40B4-BE49-F238E27FC236}">
                <a16:creationId xmlns:a16="http://schemas.microsoft.com/office/drawing/2014/main" id="{6F9AC9E4-66DB-0675-21AE-748728E6FC2D}"/>
              </a:ext>
            </a:extLst>
          </p:cNvPr>
          <p:cNvSpPr txBox="1"/>
          <p:nvPr/>
        </p:nvSpPr>
        <p:spPr>
          <a:xfrm>
            <a:off x="457200" y="4876800"/>
            <a:ext cx="1905000" cy="307777"/>
          </a:xfrm>
          <a:prstGeom prst="rect">
            <a:avLst/>
          </a:prstGeom>
          <a:noFill/>
        </p:spPr>
        <p:txBody>
          <a:bodyPr wrap="square" rtlCol="0">
            <a:spAutoFit/>
          </a:bodyPr>
          <a:lstStyle/>
          <a:p>
            <a:r>
              <a:rPr lang="en-US" sz="1400" b="1" dirty="0">
                <a:latin typeface="Rubik" pitchFamily="2" charset="-79"/>
                <a:cs typeface="Rubik" pitchFamily="2" charset="-79"/>
              </a:rPr>
              <a:t>April 2026</a:t>
            </a:r>
            <a:endParaRPr lang="en-IN" sz="1400" b="1" dirty="0">
              <a:latin typeface="Rubik" pitchFamily="2" charset="-79"/>
              <a:cs typeface="Rubik" pitchFamily="2" charset="-79"/>
            </a:endParaRPr>
          </a:p>
        </p:txBody>
      </p:sp>
      <p:sp>
        <p:nvSpPr>
          <p:cNvPr id="6" name="Rectangle 5">
            <a:extLst>
              <a:ext uri="{FF2B5EF4-FFF2-40B4-BE49-F238E27FC236}">
                <a16:creationId xmlns:a16="http://schemas.microsoft.com/office/drawing/2014/main" id="{D9E080D0-E095-15A2-19B0-5A5204FD0148}"/>
              </a:ext>
            </a:extLst>
          </p:cNvPr>
          <p:cNvSpPr/>
          <p:nvPr/>
        </p:nvSpPr>
        <p:spPr>
          <a:xfrm>
            <a:off x="10210800" y="242187"/>
            <a:ext cx="1774950" cy="7213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Graphic 6">
            <a:extLst>
              <a:ext uri="{FF2B5EF4-FFF2-40B4-BE49-F238E27FC236}">
                <a16:creationId xmlns:a16="http://schemas.microsoft.com/office/drawing/2014/main" id="{EE6BFF0E-FBE3-7342-EF43-DD8DE6C971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10800" y="242187"/>
            <a:ext cx="1769870" cy="727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oup of rectangular white and blue speech bubbles&#10;&#10;Description automatically generated">
            <a:extLst>
              <a:ext uri="{FF2B5EF4-FFF2-40B4-BE49-F238E27FC236}">
                <a16:creationId xmlns:a16="http://schemas.microsoft.com/office/drawing/2014/main" id="{5622E4D0-4A0D-D366-A88A-19B76466B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
        <p:nvSpPr>
          <p:cNvPr id="2" name="object 2"/>
          <p:cNvSpPr txBox="1">
            <a:spLocks noGrp="1"/>
          </p:cNvSpPr>
          <p:nvPr>
            <p:ph type="title"/>
          </p:nvPr>
        </p:nvSpPr>
        <p:spPr>
          <a:xfrm>
            <a:off x="3390143" y="1388200"/>
            <a:ext cx="5753857" cy="382156"/>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Bajaj</a:t>
            </a:r>
            <a:r>
              <a:rPr spc="-20" dirty="0">
                <a:solidFill>
                  <a:srgbClr val="000000"/>
                </a:solidFill>
              </a:rPr>
              <a:t> </a:t>
            </a:r>
            <a:r>
              <a:rPr dirty="0">
                <a:solidFill>
                  <a:srgbClr val="000000"/>
                </a:solidFill>
              </a:rPr>
              <a:t>Finserv</a:t>
            </a:r>
            <a:r>
              <a:rPr spc="-80" dirty="0">
                <a:solidFill>
                  <a:srgbClr val="000000"/>
                </a:solidFill>
              </a:rPr>
              <a:t> </a:t>
            </a:r>
            <a:r>
              <a:rPr dirty="0">
                <a:solidFill>
                  <a:srgbClr val="000000"/>
                </a:solidFill>
              </a:rPr>
              <a:t>Nifty</a:t>
            </a:r>
            <a:r>
              <a:rPr spc="-80" dirty="0">
                <a:solidFill>
                  <a:srgbClr val="000000"/>
                </a:solidFill>
              </a:rPr>
              <a:t> </a:t>
            </a:r>
            <a:r>
              <a:rPr lang="en-US" spc="-80" dirty="0">
                <a:solidFill>
                  <a:srgbClr val="000000"/>
                </a:solidFill>
              </a:rPr>
              <a:t>Bank</a:t>
            </a:r>
            <a:r>
              <a:rPr spc="-75" dirty="0">
                <a:solidFill>
                  <a:srgbClr val="000000"/>
                </a:solidFill>
              </a:rPr>
              <a:t> </a:t>
            </a:r>
            <a:r>
              <a:rPr lang="en-US" spc="-75" dirty="0">
                <a:solidFill>
                  <a:srgbClr val="000000"/>
                </a:solidFill>
              </a:rPr>
              <a:t>ETF</a:t>
            </a:r>
            <a:r>
              <a:rPr spc="-15" dirty="0">
                <a:solidFill>
                  <a:srgbClr val="000000"/>
                </a:solidFill>
              </a:rPr>
              <a:t> </a:t>
            </a:r>
            <a:r>
              <a:rPr spc="-10" dirty="0">
                <a:solidFill>
                  <a:srgbClr val="000000"/>
                </a:solidFill>
              </a:rPr>
              <a:t>Features</a:t>
            </a:r>
          </a:p>
        </p:txBody>
      </p:sp>
      <p:sp>
        <p:nvSpPr>
          <p:cNvPr id="3" name="object 3"/>
          <p:cNvSpPr txBox="1"/>
          <p:nvPr/>
        </p:nvSpPr>
        <p:spPr>
          <a:xfrm>
            <a:off x="1640264" y="2523316"/>
            <a:ext cx="2431729" cy="845296"/>
          </a:xfrm>
          <a:prstGeom prst="rect">
            <a:avLst/>
          </a:prstGeom>
        </p:spPr>
        <p:txBody>
          <a:bodyPr vert="horz" wrap="square" lIns="0" tIns="20320" rIns="0" bIns="0" rtlCol="0">
            <a:spAutoFit/>
          </a:bodyPr>
          <a:lstStyle/>
          <a:p>
            <a:pPr marL="12700" marR="5080" indent="322580">
              <a:lnSpc>
                <a:spcPct val="109200"/>
              </a:lnSpc>
              <a:spcBef>
                <a:spcPts val="160"/>
              </a:spcBef>
            </a:pPr>
            <a:r>
              <a:rPr lang="en-IN" sz="1200" b="1">
                <a:latin typeface="Aptos" panose="020B0004020202020204" pitchFamily="34" charset="0"/>
                <a:cs typeface="Rubik Bold"/>
              </a:rPr>
              <a:t>Market Maker </a:t>
            </a:r>
            <a:endParaRPr lang="en-IN" sz="1200" b="1" spc="5">
              <a:latin typeface="Aptos" panose="020B0004020202020204" pitchFamily="34" charset="0"/>
              <a:cs typeface="Rubik Bold"/>
            </a:endParaRPr>
          </a:p>
          <a:p>
            <a:pPr marL="12700" marR="5080" indent="322580">
              <a:lnSpc>
                <a:spcPct val="109200"/>
              </a:lnSpc>
              <a:spcBef>
                <a:spcPts val="160"/>
              </a:spcBef>
            </a:pPr>
            <a:r>
              <a:rPr lang="en-IN" sz="1100">
                <a:latin typeface="Aptos" panose="020B0004020202020204" pitchFamily="34" charset="0"/>
                <a:cs typeface="Rubik Bold"/>
              </a:rPr>
              <a:t>East</a:t>
            </a:r>
            <a:r>
              <a:rPr lang="en-IN" sz="1100" spc="-35">
                <a:latin typeface="Aptos" panose="020B0004020202020204" pitchFamily="34" charset="0"/>
                <a:cs typeface="Rubik Bold"/>
              </a:rPr>
              <a:t> </a:t>
            </a:r>
            <a:r>
              <a:rPr lang="en-IN" sz="1100">
                <a:latin typeface="Aptos" panose="020B0004020202020204" pitchFamily="34" charset="0"/>
                <a:cs typeface="Rubik Bold"/>
              </a:rPr>
              <a:t>India</a:t>
            </a:r>
            <a:r>
              <a:rPr lang="en-IN" sz="1100" spc="-35">
                <a:latin typeface="Aptos" panose="020B0004020202020204" pitchFamily="34" charset="0"/>
                <a:cs typeface="Rubik Bold"/>
              </a:rPr>
              <a:t> </a:t>
            </a:r>
            <a:r>
              <a:rPr lang="en-IN" sz="1100">
                <a:latin typeface="Aptos" panose="020B0004020202020204" pitchFamily="34" charset="0"/>
                <a:cs typeface="Rubik Bold"/>
              </a:rPr>
              <a:t>Securities</a:t>
            </a:r>
            <a:r>
              <a:rPr lang="en-IN" sz="1100" spc="-30">
                <a:latin typeface="Aptos" panose="020B0004020202020204" pitchFamily="34" charset="0"/>
                <a:cs typeface="Rubik Bold"/>
              </a:rPr>
              <a:t> </a:t>
            </a:r>
            <a:r>
              <a:rPr lang="en-IN" sz="1100">
                <a:latin typeface="Aptos" panose="020B0004020202020204" pitchFamily="34" charset="0"/>
                <a:cs typeface="Rubik Bold"/>
              </a:rPr>
              <a:t>Ltd. </a:t>
            </a:r>
          </a:p>
          <a:p>
            <a:pPr marL="12700" marR="5080" indent="322580">
              <a:lnSpc>
                <a:spcPct val="109200"/>
              </a:lnSpc>
              <a:spcBef>
                <a:spcPts val="160"/>
              </a:spcBef>
            </a:pPr>
            <a:r>
              <a:rPr lang="en-IN" sz="1100">
                <a:latin typeface="Aptos" panose="020B0004020202020204" pitchFamily="34" charset="0"/>
                <a:cs typeface="Rubik Bold"/>
              </a:rPr>
              <a:t>Kanjalochana </a:t>
            </a:r>
            <a:r>
              <a:rPr lang="en-IN" sz="1100" err="1">
                <a:latin typeface="Aptos" panose="020B0004020202020204" pitchFamily="34" charset="0"/>
                <a:cs typeface="Rubik Bold"/>
              </a:rPr>
              <a:t>Finserv</a:t>
            </a:r>
            <a:r>
              <a:rPr lang="en-IN" sz="1100">
                <a:latin typeface="Aptos" panose="020B0004020202020204" pitchFamily="34" charset="0"/>
                <a:cs typeface="Rubik Bold"/>
              </a:rPr>
              <a:t> </a:t>
            </a:r>
            <a:r>
              <a:rPr lang="en-IN" sz="1100" spc="5">
                <a:latin typeface="Aptos" panose="020B0004020202020204" pitchFamily="34" charset="0"/>
                <a:cs typeface="Rubik Bold"/>
              </a:rPr>
              <a:t> </a:t>
            </a:r>
            <a:r>
              <a:rPr lang="en-IN" sz="1100" err="1">
                <a:latin typeface="Aptos" panose="020B0004020202020204" pitchFamily="34" charset="0"/>
                <a:cs typeface="Rubik Bold"/>
              </a:rPr>
              <a:t>Pvt.</a:t>
            </a:r>
            <a:r>
              <a:rPr lang="en-IN" sz="1100" spc="-5">
                <a:latin typeface="Aptos" panose="020B0004020202020204" pitchFamily="34" charset="0"/>
                <a:cs typeface="Rubik Bold"/>
              </a:rPr>
              <a:t> </a:t>
            </a:r>
            <a:r>
              <a:rPr lang="en-IN" sz="1100">
                <a:latin typeface="Aptos" panose="020B0004020202020204" pitchFamily="34" charset="0"/>
                <a:cs typeface="Rubik Bold"/>
              </a:rPr>
              <a:t>Ltd.</a:t>
            </a:r>
          </a:p>
          <a:p>
            <a:pPr marL="12700" marR="5080" indent="322580">
              <a:lnSpc>
                <a:spcPct val="109200"/>
              </a:lnSpc>
              <a:spcBef>
                <a:spcPts val="160"/>
              </a:spcBef>
            </a:pPr>
            <a:r>
              <a:rPr lang="en-IN" sz="1100" err="1">
                <a:latin typeface="Aptos" panose="020B0004020202020204" pitchFamily="34" charset="0"/>
                <a:cs typeface="Rubik Bold"/>
              </a:rPr>
              <a:t>Parwati</a:t>
            </a:r>
            <a:r>
              <a:rPr lang="en-IN" sz="1100" spc="-30">
                <a:latin typeface="Aptos" panose="020B0004020202020204" pitchFamily="34" charset="0"/>
                <a:cs typeface="Rubik Bold"/>
              </a:rPr>
              <a:t> </a:t>
            </a:r>
            <a:r>
              <a:rPr lang="en-IN" sz="1100">
                <a:latin typeface="Aptos" panose="020B0004020202020204" pitchFamily="34" charset="0"/>
                <a:cs typeface="Rubik Bold"/>
              </a:rPr>
              <a:t>Capital</a:t>
            </a:r>
            <a:r>
              <a:rPr lang="en-IN" sz="1100" spc="-30">
                <a:latin typeface="Aptos" panose="020B0004020202020204" pitchFamily="34" charset="0"/>
                <a:cs typeface="Rubik Bold"/>
              </a:rPr>
              <a:t> </a:t>
            </a:r>
            <a:r>
              <a:rPr lang="en-IN" sz="1100">
                <a:latin typeface="Aptos" panose="020B0004020202020204" pitchFamily="34" charset="0"/>
                <a:cs typeface="Rubik Bold"/>
              </a:rPr>
              <a:t>Market </a:t>
            </a:r>
            <a:r>
              <a:rPr lang="en-IN" sz="1100" err="1">
                <a:latin typeface="Aptos" panose="020B0004020202020204" pitchFamily="34" charset="0"/>
                <a:cs typeface="Rubik Bold"/>
              </a:rPr>
              <a:t>Pvt.</a:t>
            </a:r>
            <a:r>
              <a:rPr lang="en-IN" sz="1100" spc="-45">
                <a:latin typeface="Aptos" panose="020B0004020202020204" pitchFamily="34" charset="0"/>
                <a:cs typeface="Rubik Bold"/>
              </a:rPr>
              <a:t> </a:t>
            </a:r>
            <a:r>
              <a:rPr lang="en-IN" sz="1100">
                <a:latin typeface="Aptos" panose="020B0004020202020204" pitchFamily="34" charset="0"/>
                <a:cs typeface="Rubik Bold"/>
              </a:rPr>
              <a:t>Ltd.</a:t>
            </a:r>
          </a:p>
        </p:txBody>
      </p:sp>
      <p:sp>
        <p:nvSpPr>
          <p:cNvPr id="4" name="object 4"/>
          <p:cNvSpPr txBox="1"/>
          <p:nvPr/>
        </p:nvSpPr>
        <p:spPr>
          <a:xfrm>
            <a:off x="5655184" y="2558322"/>
            <a:ext cx="1470106" cy="484748"/>
          </a:xfrm>
          <a:prstGeom prst="rect">
            <a:avLst/>
          </a:prstGeom>
        </p:spPr>
        <p:txBody>
          <a:bodyPr vert="horz" wrap="square" lIns="0" tIns="63500" rIns="0" bIns="0" rtlCol="0">
            <a:spAutoFit/>
          </a:bodyPr>
          <a:lstStyle/>
          <a:p>
            <a:pPr marL="29845">
              <a:lnSpc>
                <a:spcPct val="100000"/>
              </a:lnSpc>
              <a:spcBef>
                <a:spcPts val="500"/>
              </a:spcBef>
            </a:pPr>
            <a:r>
              <a:rPr lang="en-IN" sz="1200" b="1">
                <a:latin typeface="Aptos" panose="020B0004020202020204" pitchFamily="34" charset="0"/>
                <a:cs typeface="Rubik Bold"/>
              </a:rPr>
              <a:t>Benchmark</a:t>
            </a:r>
            <a:endParaRPr lang="en-IN" sz="1200">
              <a:latin typeface="Aptos" panose="020B0004020202020204" pitchFamily="34" charset="0"/>
              <a:cs typeface="Rubik Bold"/>
            </a:endParaRPr>
          </a:p>
          <a:p>
            <a:pPr marL="12700">
              <a:lnSpc>
                <a:spcPct val="100000"/>
              </a:lnSpc>
              <a:spcBef>
                <a:spcPts val="400"/>
              </a:spcBef>
            </a:pPr>
            <a:r>
              <a:rPr lang="en-IN" sz="1200">
                <a:latin typeface="Aptos" panose="020B0004020202020204" pitchFamily="34" charset="0"/>
                <a:cs typeface="Rubik Bold"/>
              </a:rPr>
              <a:t>NIFTY</a:t>
            </a:r>
            <a:r>
              <a:rPr lang="en-IN" sz="1200" spc="-50">
                <a:latin typeface="Aptos" panose="020B0004020202020204" pitchFamily="34" charset="0"/>
                <a:cs typeface="Rubik Bold"/>
              </a:rPr>
              <a:t> Bank </a:t>
            </a:r>
            <a:r>
              <a:rPr lang="en-IN" sz="1200">
                <a:latin typeface="Aptos" panose="020B0004020202020204" pitchFamily="34" charset="0"/>
                <a:cs typeface="Rubik Bold"/>
              </a:rPr>
              <a:t>TRI</a:t>
            </a:r>
          </a:p>
        </p:txBody>
      </p:sp>
      <p:sp>
        <p:nvSpPr>
          <p:cNvPr id="5" name="object 5"/>
          <p:cNvSpPr txBox="1"/>
          <p:nvPr/>
        </p:nvSpPr>
        <p:spPr>
          <a:xfrm>
            <a:off x="3663459" y="4756000"/>
            <a:ext cx="1519649" cy="492759"/>
          </a:xfrm>
          <a:prstGeom prst="rect">
            <a:avLst/>
          </a:prstGeom>
        </p:spPr>
        <p:txBody>
          <a:bodyPr vert="horz" wrap="square" lIns="0" tIns="63500" rIns="0" bIns="0" rtlCol="0">
            <a:spAutoFit/>
          </a:bodyPr>
          <a:lstStyle/>
          <a:p>
            <a:pPr algn="ctr">
              <a:lnSpc>
                <a:spcPct val="100000"/>
              </a:lnSpc>
              <a:spcBef>
                <a:spcPts val="500"/>
              </a:spcBef>
            </a:pPr>
            <a:r>
              <a:rPr lang="en-IN" sz="1200" b="1">
                <a:latin typeface="Aptos" panose="020B0004020202020204" pitchFamily="34" charset="0"/>
                <a:cs typeface="Rubik Bold"/>
              </a:rPr>
              <a:t>Listing</a:t>
            </a:r>
            <a:endParaRPr lang="en-IN" sz="1200">
              <a:latin typeface="Aptos" panose="020B0004020202020204" pitchFamily="34" charset="0"/>
              <a:cs typeface="Rubik Bold"/>
            </a:endParaRPr>
          </a:p>
          <a:p>
            <a:pPr algn="ctr">
              <a:lnSpc>
                <a:spcPct val="100000"/>
              </a:lnSpc>
              <a:spcBef>
                <a:spcPts val="400"/>
              </a:spcBef>
            </a:pPr>
            <a:r>
              <a:rPr lang="en-IN" sz="1200">
                <a:latin typeface="Aptos" panose="020B0004020202020204" pitchFamily="34" charset="0"/>
                <a:cs typeface="Rubik Bold"/>
              </a:rPr>
              <a:t>NSE</a:t>
            </a:r>
            <a:r>
              <a:rPr lang="en-IN" sz="1200" spc="-40">
                <a:latin typeface="Aptos" panose="020B0004020202020204" pitchFamily="34" charset="0"/>
                <a:cs typeface="Rubik Bold"/>
              </a:rPr>
              <a:t> </a:t>
            </a:r>
            <a:r>
              <a:rPr lang="en-IN" sz="1200">
                <a:latin typeface="Aptos" panose="020B0004020202020204" pitchFamily="34" charset="0"/>
                <a:cs typeface="Rubik Bold"/>
              </a:rPr>
              <a:t>&amp;</a:t>
            </a:r>
            <a:r>
              <a:rPr lang="en-IN" sz="1200" spc="-35">
                <a:latin typeface="Aptos" panose="020B0004020202020204" pitchFamily="34" charset="0"/>
                <a:cs typeface="Rubik Bold"/>
              </a:rPr>
              <a:t> </a:t>
            </a:r>
            <a:r>
              <a:rPr lang="en-IN" sz="1200">
                <a:latin typeface="Aptos" panose="020B0004020202020204" pitchFamily="34" charset="0"/>
                <a:cs typeface="Rubik Bold"/>
              </a:rPr>
              <a:t>BSE</a:t>
            </a:r>
          </a:p>
        </p:txBody>
      </p:sp>
      <p:sp>
        <p:nvSpPr>
          <p:cNvPr id="6" name="object 6"/>
          <p:cNvSpPr txBox="1"/>
          <p:nvPr/>
        </p:nvSpPr>
        <p:spPr>
          <a:xfrm>
            <a:off x="6933769" y="4699675"/>
            <a:ext cx="1752600" cy="669414"/>
          </a:xfrm>
          <a:prstGeom prst="rect">
            <a:avLst/>
          </a:prstGeom>
        </p:spPr>
        <p:txBody>
          <a:bodyPr vert="horz" wrap="square" lIns="0" tIns="63500" rIns="0" bIns="0" rtlCol="0">
            <a:spAutoFit/>
          </a:bodyPr>
          <a:lstStyle/>
          <a:p>
            <a:pPr>
              <a:lnSpc>
                <a:spcPct val="100000"/>
              </a:lnSpc>
              <a:spcBef>
                <a:spcPts val="500"/>
              </a:spcBef>
            </a:pPr>
            <a:r>
              <a:rPr lang="en-US" sz="1200" b="1">
                <a:latin typeface="Aptos" panose="020B0004020202020204" pitchFamily="34" charset="0"/>
                <a:cs typeface="Rubik Bold"/>
              </a:rPr>
              <a:t>ETF</a:t>
            </a:r>
            <a:r>
              <a:rPr lang="en-US" sz="1200" b="1" spc="-40">
                <a:latin typeface="Aptos" panose="020B0004020202020204" pitchFamily="34" charset="0"/>
                <a:cs typeface="Rubik Bold"/>
              </a:rPr>
              <a:t> </a:t>
            </a:r>
            <a:r>
              <a:rPr lang="en-US" sz="1200" b="1">
                <a:latin typeface="Aptos" panose="020B0004020202020204" pitchFamily="34" charset="0"/>
                <a:cs typeface="Rubik Bold"/>
              </a:rPr>
              <a:t>Units</a:t>
            </a:r>
            <a:endParaRPr lang="en-US" sz="1200">
              <a:latin typeface="Aptos" panose="020B0004020202020204" pitchFamily="34" charset="0"/>
              <a:cs typeface="Rubik Bold"/>
            </a:endParaRPr>
          </a:p>
          <a:p>
            <a:pPr>
              <a:lnSpc>
                <a:spcPct val="100000"/>
              </a:lnSpc>
              <a:spcBef>
                <a:spcPts val="400"/>
              </a:spcBef>
            </a:pPr>
            <a:r>
              <a:rPr lang="en-US" sz="1200">
                <a:latin typeface="Aptos" panose="020B0004020202020204" pitchFamily="34" charset="0"/>
                <a:cs typeface="Rubik Bold"/>
              </a:rPr>
              <a:t>Creation</a:t>
            </a:r>
            <a:r>
              <a:rPr lang="en-US" sz="1200" spc="-30">
                <a:latin typeface="Aptos" panose="020B0004020202020204" pitchFamily="34" charset="0"/>
                <a:cs typeface="Rubik Bold"/>
              </a:rPr>
              <a:t> </a:t>
            </a:r>
            <a:r>
              <a:rPr lang="en-US" sz="1200">
                <a:latin typeface="Aptos" panose="020B0004020202020204" pitchFamily="34" charset="0"/>
                <a:cs typeface="Rubik Bold"/>
              </a:rPr>
              <a:t>Unit</a:t>
            </a:r>
            <a:r>
              <a:rPr lang="en-US" sz="1200" spc="-25">
                <a:latin typeface="Aptos" panose="020B0004020202020204" pitchFamily="34" charset="0"/>
                <a:cs typeface="Rubik Bold"/>
              </a:rPr>
              <a:t> </a:t>
            </a:r>
            <a:r>
              <a:rPr lang="en-US" sz="1200">
                <a:latin typeface="Aptos" panose="020B0004020202020204" pitchFamily="34" charset="0"/>
                <a:cs typeface="Rubik Bold"/>
              </a:rPr>
              <a:t>Size</a:t>
            </a:r>
            <a:r>
              <a:rPr lang="en-US" sz="1200" spc="-30">
                <a:latin typeface="Aptos" panose="020B0004020202020204" pitchFamily="34" charset="0"/>
                <a:cs typeface="Rubik Bold"/>
              </a:rPr>
              <a:t> </a:t>
            </a:r>
            <a:r>
              <a:rPr lang="en-US" sz="1200">
                <a:latin typeface="Aptos" panose="020B0004020202020204" pitchFamily="34" charset="0"/>
                <a:cs typeface="Rubik Bold"/>
              </a:rPr>
              <a:t>= 50,000</a:t>
            </a:r>
            <a:r>
              <a:rPr lang="en-US" sz="1200" spc="-45">
                <a:latin typeface="Aptos" panose="020B0004020202020204" pitchFamily="34" charset="0"/>
                <a:cs typeface="Rubik Bold"/>
              </a:rPr>
              <a:t> </a:t>
            </a:r>
            <a:r>
              <a:rPr lang="en-US" sz="1200">
                <a:latin typeface="Aptos" panose="020B0004020202020204" pitchFamily="34" charset="0"/>
                <a:cs typeface="Rubik Bold"/>
              </a:rPr>
              <a:t>units</a:t>
            </a:r>
          </a:p>
        </p:txBody>
      </p:sp>
      <p:sp>
        <p:nvSpPr>
          <p:cNvPr id="9" name="object 7">
            <a:extLst>
              <a:ext uri="{FF2B5EF4-FFF2-40B4-BE49-F238E27FC236}">
                <a16:creationId xmlns:a16="http://schemas.microsoft.com/office/drawing/2014/main" id="{FC0FC354-0432-5F2F-8456-81F1870E76BB}"/>
              </a:ext>
            </a:extLst>
          </p:cNvPr>
          <p:cNvSpPr txBox="1"/>
          <p:nvPr/>
        </p:nvSpPr>
        <p:spPr>
          <a:xfrm>
            <a:off x="8329862" y="2466480"/>
            <a:ext cx="1920143" cy="995144"/>
          </a:xfrm>
          <a:prstGeom prst="rect">
            <a:avLst/>
          </a:prstGeom>
        </p:spPr>
        <p:txBody>
          <a:bodyPr vert="horz" wrap="square" lIns="0" tIns="63500" rIns="0" bIns="0" rtlCol="0">
            <a:spAutoFit/>
          </a:bodyPr>
          <a:lstStyle/>
          <a:p>
            <a:pPr algn="ctr">
              <a:lnSpc>
                <a:spcPct val="100000"/>
              </a:lnSpc>
              <a:spcBef>
                <a:spcPts val="500"/>
              </a:spcBef>
            </a:pPr>
            <a:r>
              <a:rPr lang="en-US" sz="1200" b="1">
                <a:latin typeface="Aptos" panose="020B0004020202020204" pitchFamily="34" charset="0"/>
                <a:cs typeface="Rubik Bold"/>
              </a:rPr>
              <a:t>Loads</a:t>
            </a:r>
          </a:p>
          <a:p>
            <a:pPr marL="171450" indent="-171450">
              <a:lnSpc>
                <a:spcPct val="100000"/>
              </a:lnSpc>
              <a:spcBef>
                <a:spcPts val="500"/>
              </a:spcBef>
              <a:buFont typeface="Arial" panose="020B0604020202020204" pitchFamily="34" charset="0"/>
              <a:buChar char="•"/>
            </a:pPr>
            <a:r>
              <a:rPr lang="en-US" sz="1200">
                <a:latin typeface="Aptos" panose="020B0004020202020204" pitchFamily="34" charset="0"/>
                <a:cs typeface="Rubik Bold"/>
              </a:rPr>
              <a:t>Entry load – not applicable</a:t>
            </a:r>
          </a:p>
          <a:p>
            <a:pPr marL="171450" indent="-171450">
              <a:lnSpc>
                <a:spcPct val="100000"/>
              </a:lnSpc>
              <a:spcBef>
                <a:spcPts val="500"/>
              </a:spcBef>
              <a:buFont typeface="Arial" panose="020B0604020202020204" pitchFamily="34" charset="0"/>
              <a:buChar char="•"/>
            </a:pPr>
            <a:r>
              <a:rPr lang="en-US" sz="1200">
                <a:latin typeface="Aptos" panose="020B0004020202020204" pitchFamily="34" charset="0"/>
                <a:cs typeface="Rubik Bold"/>
              </a:rPr>
              <a:t>Exit load – Nil</a:t>
            </a:r>
          </a:p>
          <a:p>
            <a:pPr algn="ctr">
              <a:lnSpc>
                <a:spcPct val="100000"/>
              </a:lnSpc>
              <a:spcBef>
                <a:spcPts val="500"/>
              </a:spcBef>
            </a:pPr>
            <a:endParaRPr lang="en-IN" sz="1200">
              <a:latin typeface="Aptos" panose="020B0004020202020204" pitchFamily="34" charset="0"/>
              <a:cs typeface="Rubik Bold"/>
            </a:endParaRPr>
          </a:p>
        </p:txBody>
      </p:sp>
      <p:sp>
        <p:nvSpPr>
          <p:cNvPr id="7" name="Rectangle 6">
            <a:extLst>
              <a:ext uri="{FF2B5EF4-FFF2-40B4-BE49-F238E27FC236}">
                <a16:creationId xmlns:a16="http://schemas.microsoft.com/office/drawing/2014/main" id="{D443E682-E4FD-9AF6-5441-B1203686332A}"/>
              </a:ext>
            </a:extLst>
          </p:cNvPr>
          <p:cNvSpPr/>
          <p:nvPr/>
        </p:nvSpPr>
        <p:spPr>
          <a:xfrm>
            <a:off x="9906000" y="245560"/>
            <a:ext cx="2133600" cy="982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Graphic 6">
            <a:extLst>
              <a:ext uri="{FF2B5EF4-FFF2-40B4-BE49-F238E27FC236}">
                <a16:creationId xmlns:a16="http://schemas.microsoft.com/office/drawing/2014/main" id="{4929561A-DD67-63C2-4239-110085DB9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4981" y="126346"/>
            <a:ext cx="1219200" cy="5159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white building with blue trim&#10;&#10;Description automatically generated">
            <a:extLst>
              <a:ext uri="{FF2B5EF4-FFF2-40B4-BE49-F238E27FC236}">
                <a16:creationId xmlns:a16="http://schemas.microsoft.com/office/drawing/2014/main" id="{6FF0277C-B192-C35E-30CB-FCEDFBA0B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p:nvPr/>
        </p:nvSpPr>
        <p:spPr>
          <a:xfrm>
            <a:off x="245708" y="6058179"/>
            <a:ext cx="2954691" cy="166712"/>
          </a:xfrm>
          <a:prstGeom prst="rect">
            <a:avLst/>
          </a:prstGeom>
        </p:spPr>
        <p:txBody>
          <a:bodyPr vert="horz" wrap="square" lIns="0" tIns="12700" rIns="0" bIns="0" rtlCol="0">
            <a:spAutoFit/>
          </a:bodyPr>
          <a:lstStyle/>
          <a:p>
            <a:pPr marL="12700">
              <a:lnSpc>
                <a:spcPct val="100000"/>
              </a:lnSpc>
              <a:spcBef>
                <a:spcPts val="100"/>
              </a:spcBef>
            </a:pPr>
            <a:r>
              <a:rPr lang="en-IN" sz="1000" spc="-5">
                <a:solidFill>
                  <a:srgbClr val="343434"/>
                </a:solidFill>
                <a:latin typeface="Aptos" panose="020B0004020202020204" pitchFamily="34" charset="0"/>
                <a:cs typeface="Rubik Bold"/>
              </a:rPr>
              <a:t>Source:</a:t>
            </a:r>
            <a:r>
              <a:rPr lang="en-IN" sz="1000" spc="-10">
                <a:solidFill>
                  <a:srgbClr val="343434"/>
                </a:solidFill>
                <a:latin typeface="Aptos" panose="020B0004020202020204" pitchFamily="34" charset="0"/>
                <a:cs typeface="Rubik Bold"/>
              </a:rPr>
              <a:t> </a:t>
            </a:r>
            <a:r>
              <a:rPr lang="en-IN" sz="1000">
                <a:solidFill>
                  <a:srgbClr val="343434"/>
                </a:solidFill>
                <a:latin typeface="Aptos" panose="020B0004020202020204" pitchFamily="34" charset="0"/>
                <a:cs typeface="Rubik Bold"/>
              </a:rPr>
              <a:t>NSE</a:t>
            </a:r>
            <a:r>
              <a:rPr lang="en-IN" sz="1000" spc="-5">
                <a:solidFill>
                  <a:srgbClr val="343434"/>
                </a:solidFill>
                <a:latin typeface="Aptos" panose="020B0004020202020204" pitchFamily="34" charset="0"/>
                <a:cs typeface="Rubik Bold"/>
              </a:rPr>
              <a:t> </a:t>
            </a:r>
            <a:r>
              <a:rPr lang="en-IN" sz="1000">
                <a:solidFill>
                  <a:srgbClr val="343434"/>
                </a:solidFill>
                <a:latin typeface="Aptos" panose="020B0004020202020204" pitchFamily="34" charset="0"/>
                <a:cs typeface="Rubik Bold"/>
              </a:rPr>
              <a:t>&amp;</a:t>
            </a:r>
            <a:r>
              <a:rPr lang="en-IN" sz="1000" spc="-5">
                <a:solidFill>
                  <a:srgbClr val="343434"/>
                </a:solidFill>
                <a:latin typeface="Aptos" panose="020B0004020202020204" pitchFamily="34" charset="0"/>
                <a:cs typeface="Rubik Bold"/>
              </a:rPr>
              <a:t> Internal Research</a:t>
            </a:r>
            <a:endParaRPr lang="en-IN" sz="1000">
              <a:latin typeface="Aptos" panose="020B0004020202020204" pitchFamily="34" charset="0"/>
              <a:cs typeface="Rubik Bold"/>
            </a:endParaRPr>
          </a:p>
        </p:txBody>
      </p:sp>
      <p:sp>
        <p:nvSpPr>
          <p:cNvPr id="3" name="object 3"/>
          <p:cNvSpPr txBox="1">
            <a:spLocks noGrp="1"/>
          </p:cNvSpPr>
          <p:nvPr>
            <p:ph type="title"/>
          </p:nvPr>
        </p:nvSpPr>
        <p:spPr>
          <a:xfrm>
            <a:off x="245709" y="460753"/>
            <a:ext cx="3488091" cy="382156"/>
          </a:xfrm>
          <a:prstGeom prst="rect">
            <a:avLst/>
          </a:prstGeom>
        </p:spPr>
        <p:txBody>
          <a:bodyPr vert="horz" wrap="square" lIns="0" tIns="12700" rIns="0" bIns="0" rtlCol="0">
            <a:spAutoFit/>
          </a:bodyPr>
          <a:lstStyle/>
          <a:p>
            <a:pPr marL="12700">
              <a:lnSpc>
                <a:spcPct val="100000"/>
              </a:lnSpc>
              <a:spcBef>
                <a:spcPts val="100"/>
              </a:spcBef>
            </a:pPr>
            <a:r>
              <a:rPr dirty="0"/>
              <a:t>About</a:t>
            </a:r>
            <a:r>
              <a:rPr spc="-30" dirty="0"/>
              <a:t> </a:t>
            </a:r>
            <a:r>
              <a:rPr dirty="0"/>
              <a:t>Nifty</a:t>
            </a:r>
            <a:r>
              <a:rPr spc="-90" dirty="0"/>
              <a:t> </a:t>
            </a:r>
            <a:r>
              <a:rPr lang="en-US" spc="-90" dirty="0"/>
              <a:t>Bank</a:t>
            </a:r>
            <a:r>
              <a:rPr spc="-25" dirty="0"/>
              <a:t> </a:t>
            </a:r>
            <a:r>
              <a:rPr spc="-10" dirty="0"/>
              <a:t>index</a:t>
            </a:r>
          </a:p>
        </p:txBody>
      </p:sp>
      <p:sp>
        <p:nvSpPr>
          <p:cNvPr id="4" name="object 4"/>
          <p:cNvSpPr txBox="1"/>
          <p:nvPr/>
        </p:nvSpPr>
        <p:spPr>
          <a:xfrm>
            <a:off x="381000" y="2362200"/>
            <a:ext cx="6185535" cy="2079544"/>
          </a:xfrm>
          <a:prstGeom prst="rect">
            <a:avLst/>
          </a:prstGeom>
        </p:spPr>
        <p:txBody>
          <a:bodyPr vert="horz" wrap="square" lIns="0" tIns="12700" rIns="0" bIns="0" rtlCol="0">
            <a:spAutoFit/>
          </a:bodyPr>
          <a:lstStyle/>
          <a:p>
            <a:pPr marL="342900" marR="0" lvl="0" indent="-342900">
              <a:lnSpc>
                <a:spcPct val="107000"/>
              </a:lnSpc>
              <a:spcBef>
                <a:spcPts val="0"/>
              </a:spcBef>
              <a:spcAft>
                <a:spcPts val="0"/>
              </a:spcAft>
              <a:buClr>
                <a:srgbClr val="125EAC"/>
              </a:buClr>
              <a:buFont typeface="Wingdings" panose="05000000000000000000" pitchFamily="2" charset="2"/>
              <a:buChar char="Ø"/>
            </a:pPr>
            <a:r>
              <a:rPr lang="en-IN" sz="1400" kern="100">
                <a:effectLst/>
                <a:latin typeface="Aptos" panose="020B0004020202020204" pitchFamily="34" charset="0"/>
                <a:ea typeface="Calibri" panose="020F0502020204030204" pitchFamily="34" charset="0"/>
                <a:cs typeface="Rubik Bold" pitchFamily="2" charset="-79"/>
              </a:rPr>
              <a:t>Nifty Bank Index is comprised of the most liquid and large capitalised Indian Banking stocks. It provides investors and market intermediaries with a benchmark that captures the capital market performance of Indian Banks.</a:t>
            </a:r>
          </a:p>
          <a:p>
            <a:pPr marL="342900" marR="0" lvl="0" indent="-342900">
              <a:lnSpc>
                <a:spcPct val="107000"/>
              </a:lnSpc>
              <a:spcBef>
                <a:spcPts val="0"/>
              </a:spcBef>
              <a:spcAft>
                <a:spcPts val="0"/>
              </a:spcAft>
              <a:buClr>
                <a:srgbClr val="125EAC"/>
              </a:buClr>
              <a:buFont typeface="Wingdings" panose="05000000000000000000" pitchFamily="2" charset="2"/>
              <a:buChar char="Ø"/>
            </a:pPr>
            <a:r>
              <a:rPr lang="en-IN" sz="1400" kern="100">
                <a:effectLst/>
                <a:latin typeface="Aptos" panose="020B0004020202020204" pitchFamily="34" charset="0"/>
                <a:ea typeface="Calibri" panose="020F0502020204030204" pitchFamily="34" charset="0"/>
                <a:cs typeface="Rubik Bold" pitchFamily="2" charset="-79"/>
              </a:rPr>
              <a:t>The Index comprises of maximum 12 companies listed on National Stock Exchange of India (NSE).</a:t>
            </a:r>
          </a:p>
          <a:p>
            <a:pPr marL="342900" marR="0" lvl="0" indent="-342900">
              <a:lnSpc>
                <a:spcPct val="107000"/>
              </a:lnSpc>
              <a:spcBef>
                <a:spcPts val="0"/>
              </a:spcBef>
              <a:spcAft>
                <a:spcPts val="0"/>
              </a:spcAft>
              <a:buClr>
                <a:srgbClr val="125EAC"/>
              </a:buClr>
              <a:buFont typeface="Wingdings" panose="05000000000000000000" pitchFamily="2" charset="2"/>
              <a:buChar char="Ø"/>
            </a:pPr>
            <a:r>
              <a:rPr lang="en-IN" sz="1400" kern="100">
                <a:effectLst/>
                <a:latin typeface="Aptos" panose="020B0004020202020204" pitchFamily="34" charset="0"/>
                <a:ea typeface="Calibri" panose="020F0502020204030204" pitchFamily="34" charset="0"/>
                <a:cs typeface="Rubik Bold" pitchFamily="2" charset="-79"/>
              </a:rPr>
              <a:t>Nifty Bank Index is computed using free float market capitalization method.</a:t>
            </a:r>
          </a:p>
          <a:p>
            <a:pPr marL="342900" marR="0" lvl="0" indent="-342900">
              <a:lnSpc>
                <a:spcPct val="107000"/>
              </a:lnSpc>
              <a:spcBef>
                <a:spcPts val="0"/>
              </a:spcBef>
              <a:spcAft>
                <a:spcPts val="0"/>
              </a:spcAft>
              <a:buClr>
                <a:srgbClr val="125EAC"/>
              </a:buClr>
              <a:buFont typeface="Wingdings" panose="05000000000000000000" pitchFamily="2" charset="2"/>
              <a:buChar char="Ø"/>
            </a:pPr>
            <a:r>
              <a:rPr lang="en-IN" sz="1400" kern="100">
                <a:effectLst/>
                <a:latin typeface="Aptos" panose="020B0004020202020204" pitchFamily="34" charset="0"/>
                <a:ea typeface="Calibri" panose="020F0502020204030204" pitchFamily="34" charset="0"/>
                <a:cs typeface="Rubik Bold" pitchFamily="2" charset="-79"/>
              </a:rPr>
              <a:t>Nifty Bank Index can be used for a variety of purposes such as benchmarking fund portfolios, launching of index funds, ETFs, and structured products.</a:t>
            </a:r>
          </a:p>
          <a:p>
            <a:pPr marL="342900" marR="0" lvl="0" indent="-342900">
              <a:lnSpc>
                <a:spcPct val="107000"/>
              </a:lnSpc>
              <a:spcBef>
                <a:spcPts val="0"/>
              </a:spcBef>
              <a:spcAft>
                <a:spcPts val="800"/>
              </a:spcAft>
              <a:buClr>
                <a:srgbClr val="125EAC"/>
              </a:buClr>
              <a:buFont typeface="Wingdings" panose="05000000000000000000" pitchFamily="2" charset="2"/>
              <a:buChar char="Ø"/>
            </a:pPr>
            <a:r>
              <a:rPr lang="en-IN" sz="1400" kern="100">
                <a:effectLst/>
                <a:latin typeface="Aptos" panose="020B0004020202020204" pitchFamily="34" charset="0"/>
                <a:ea typeface="Calibri" panose="020F0502020204030204" pitchFamily="34" charset="0"/>
                <a:cs typeface="Rubik Bold" pitchFamily="2" charset="-79"/>
              </a:rPr>
              <a:t>Index Variant: Nifty Bank Total Returns Index.</a:t>
            </a:r>
          </a:p>
        </p:txBody>
      </p:sp>
      <p:sp>
        <p:nvSpPr>
          <p:cNvPr id="6" name="Rectangle 5">
            <a:extLst>
              <a:ext uri="{FF2B5EF4-FFF2-40B4-BE49-F238E27FC236}">
                <a16:creationId xmlns:a16="http://schemas.microsoft.com/office/drawing/2014/main" id="{BE445DBE-C861-EDDE-046B-56BF34B9AA6F}"/>
              </a:ext>
            </a:extLst>
          </p:cNvPr>
          <p:cNvSpPr/>
          <p:nvPr/>
        </p:nvSpPr>
        <p:spPr>
          <a:xfrm>
            <a:off x="9906000" y="179332"/>
            <a:ext cx="2040291" cy="944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6">
            <a:extLst>
              <a:ext uri="{FF2B5EF4-FFF2-40B4-BE49-F238E27FC236}">
                <a16:creationId xmlns:a16="http://schemas.microsoft.com/office/drawing/2014/main" id="{6158FF87-19D4-1A96-BA32-FF0D85E25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091" y="135850"/>
            <a:ext cx="1219200" cy="5159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A blue and white line&#10;&#10;Description automatically generated with medium confidence">
            <a:extLst>
              <a:ext uri="{FF2B5EF4-FFF2-40B4-BE49-F238E27FC236}">
                <a16:creationId xmlns:a16="http://schemas.microsoft.com/office/drawing/2014/main" id="{37BB40DC-C670-DD46-14C2-C3D67BB64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8" y="0"/>
            <a:ext cx="12189630" cy="6858000"/>
          </a:xfrm>
          <a:prstGeom prst="rect">
            <a:avLst/>
          </a:prstGeom>
        </p:spPr>
      </p:pic>
      <p:sp>
        <p:nvSpPr>
          <p:cNvPr id="26" name="object 26"/>
          <p:cNvSpPr txBox="1"/>
          <p:nvPr/>
        </p:nvSpPr>
        <p:spPr>
          <a:xfrm>
            <a:off x="243123" y="6180363"/>
            <a:ext cx="3871677" cy="158377"/>
          </a:xfrm>
          <a:prstGeom prst="rect">
            <a:avLst/>
          </a:prstGeom>
        </p:spPr>
        <p:txBody>
          <a:bodyPr vert="horz" wrap="square" lIns="0" tIns="4445" rIns="0" bIns="0" rtlCol="0">
            <a:spAutoFit/>
          </a:bodyPr>
          <a:lstStyle/>
          <a:p>
            <a:pPr marL="12700">
              <a:lnSpc>
                <a:spcPct val="100000"/>
              </a:lnSpc>
              <a:spcBef>
                <a:spcPts val="35"/>
              </a:spcBef>
            </a:pPr>
            <a:r>
              <a:rPr lang="en-US" sz="1000">
                <a:solidFill>
                  <a:srgbClr val="343434"/>
                </a:solidFill>
                <a:latin typeface="Aptos" panose="020B0004020202020204" pitchFamily="34" charset="0"/>
                <a:cs typeface="Rubik Bold"/>
              </a:rPr>
              <a:t>As </a:t>
            </a:r>
            <a:r>
              <a:rPr lang="en-US" sz="1000" dirty="0">
                <a:solidFill>
                  <a:srgbClr val="343434"/>
                </a:solidFill>
                <a:latin typeface="Aptos" panose="020B0004020202020204" pitchFamily="34" charset="0"/>
                <a:cs typeface="Rubik Bold"/>
              </a:rPr>
              <a:t>on 31</a:t>
            </a:r>
            <a:r>
              <a:rPr lang="en-US" sz="1000" baseline="30000" dirty="0">
                <a:solidFill>
                  <a:srgbClr val="343434"/>
                </a:solidFill>
                <a:latin typeface="Aptos" panose="020B0004020202020204" pitchFamily="34" charset="0"/>
                <a:cs typeface="Rubik Bold"/>
              </a:rPr>
              <a:t>st</a:t>
            </a:r>
            <a:r>
              <a:rPr lang="en-US" sz="1000" dirty="0">
                <a:solidFill>
                  <a:srgbClr val="343434"/>
                </a:solidFill>
                <a:latin typeface="Aptos" panose="020B0004020202020204" pitchFamily="34" charset="0"/>
                <a:cs typeface="Rubik Bold"/>
              </a:rPr>
              <a:t> March 2026</a:t>
            </a:r>
            <a:r>
              <a:rPr lang="en-US" sz="1000" baseline="30000" dirty="0">
                <a:solidFill>
                  <a:srgbClr val="343434"/>
                </a:solidFill>
                <a:latin typeface="Aptos" panose="020B0004020202020204" pitchFamily="34" charset="0"/>
                <a:cs typeface="Rubik Bold"/>
              </a:rPr>
              <a:t>                                          </a:t>
            </a:r>
            <a:endParaRPr lang="en-US" sz="1000" dirty="0">
              <a:latin typeface="Aptos" panose="020B0004020202020204" pitchFamily="34" charset="0"/>
              <a:cs typeface="Rubik Bold"/>
            </a:endParaRPr>
          </a:p>
        </p:txBody>
      </p:sp>
      <p:sp>
        <p:nvSpPr>
          <p:cNvPr id="2" name="object 2"/>
          <p:cNvSpPr txBox="1">
            <a:spLocks noGrp="1"/>
          </p:cNvSpPr>
          <p:nvPr>
            <p:ph type="title"/>
          </p:nvPr>
        </p:nvSpPr>
        <p:spPr>
          <a:xfrm>
            <a:off x="112426" y="597055"/>
            <a:ext cx="6157677" cy="382156"/>
          </a:xfrm>
          <a:prstGeom prst="rect">
            <a:avLst/>
          </a:prstGeom>
        </p:spPr>
        <p:txBody>
          <a:bodyPr vert="horz" wrap="square" lIns="0" tIns="12700" rIns="0" bIns="0" rtlCol="0">
            <a:spAutoFit/>
          </a:bodyPr>
          <a:lstStyle/>
          <a:p>
            <a:pPr marL="12700">
              <a:lnSpc>
                <a:spcPct val="100000"/>
              </a:lnSpc>
              <a:spcBef>
                <a:spcPts val="100"/>
              </a:spcBef>
            </a:pPr>
            <a:r>
              <a:rPr dirty="0"/>
              <a:t>Composition</a:t>
            </a:r>
            <a:r>
              <a:rPr spc="-35" dirty="0"/>
              <a:t> </a:t>
            </a:r>
            <a:r>
              <a:rPr spc="-10" dirty="0"/>
              <a:t>of</a:t>
            </a:r>
            <a:r>
              <a:rPr spc="-85" dirty="0"/>
              <a:t> </a:t>
            </a:r>
            <a:r>
              <a:rPr dirty="0"/>
              <a:t>Nifty</a:t>
            </a:r>
            <a:r>
              <a:rPr lang="en-US" spc="-90" dirty="0"/>
              <a:t> Bank ETF</a:t>
            </a:r>
            <a:endParaRPr dirty="0"/>
          </a:p>
        </p:txBody>
      </p:sp>
      <p:pic>
        <p:nvPicPr>
          <p:cNvPr id="4" name="Picture 3">
            <a:extLst>
              <a:ext uri="{FF2B5EF4-FFF2-40B4-BE49-F238E27FC236}">
                <a16:creationId xmlns:a16="http://schemas.microsoft.com/office/drawing/2014/main" id="{989380B4-11E4-1612-84F5-53F83A25D743}"/>
              </a:ext>
            </a:extLst>
          </p:cNvPr>
          <p:cNvPicPr>
            <a:picLocks noChangeAspect="1"/>
          </p:cNvPicPr>
          <p:nvPr/>
        </p:nvPicPr>
        <p:blipFill>
          <a:blip r:embed="rId4"/>
          <a:stretch>
            <a:fillRect/>
          </a:stretch>
        </p:blipFill>
        <p:spPr>
          <a:xfrm>
            <a:off x="76200" y="1303636"/>
            <a:ext cx="12039600" cy="4612256"/>
          </a:xfrm>
          <a:prstGeom prst="rect">
            <a:avLst/>
          </a:prstGeom>
        </p:spPr>
      </p:pic>
      <p:graphicFrame>
        <p:nvGraphicFramePr>
          <p:cNvPr id="7" name="Table 6">
            <a:extLst>
              <a:ext uri="{FF2B5EF4-FFF2-40B4-BE49-F238E27FC236}">
                <a16:creationId xmlns:a16="http://schemas.microsoft.com/office/drawing/2014/main" id="{672B668D-1AE1-8FE0-85CD-214E312ECDB7}"/>
              </a:ext>
            </a:extLst>
          </p:cNvPr>
          <p:cNvGraphicFramePr>
            <a:graphicFrameLocks noGrp="1"/>
          </p:cNvGraphicFramePr>
          <p:nvPr>
            <p:extLst>
              <p:ext uri="{D42A27DB-BD31-4B8C-83A1-F6EECF244321}">
                <p14:modId xmlns:p14="http://schemas.microsoft.com/office/powerpoint/2010/main" val="978501037"/>
              </p:ext>
            </p:extLst>
          </p:nvPr>
        </p:nvGraphicFramePr>
        <p:xfrm>
          <a:off x="533400" y="1568106"/>
          <a:ext cx="4711700" cy="3994895"/>
        </p:xfrm>
        <a:graphic>
          <a:graphicData uri="http://schemas.openxmlformats.org/drawingml/2006/table">
            <a:tbl>
              <a:tblPr/>
              <a:tblGrid>
                <a:gridCol w="3124200">
                  <a:extLst>
                    <a:ext uri="{9D8B030D-6E8A-4147-A177-3AD203B41FA5}">
                      <a16:colId xmlns:a16="http://schemas.microsoft.com/office/drawing/2014/main" val="317163626"/>
                    </a:ext>
                  </a:extLst>
                </a:gridCol>
                <a:gridCol w="1587500">
                  <a:extLst>
                    <a:ext uri="{9D8B030D-6E8A-4147-A177-3AD203B41FA5}">
                      <a16:colId xmlns:a16="http://schemas.microsoft.com/office/drawing/2014/main" val="1972111822"/>
                    </a:ext>
                  </a:extLst>
                </a:gridCol>
              </a:tblGrid>
              <a:tr h="389560">
                <a:tc>
                  <a:txBody>
                    <a:bodyPr/>
                    <a:lstStyle/>
                    <a:p>
                      <a:pPr>
                        <a:buNone/>
                      </a:pPr>
                      <a:r>
                        <a:rPr lang="en-IN" b="1" dirty="0">
                          <a:cs typeface="Rubik"/>
                        </a:rPr>
                        <a:t>Top Company’s Name</a:t>
                      </a:r>
                    </a:p>
                  </a:txBody>
                  <a:tcPr marL="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IN" b="1" dirty="0">
                          <a:cs typeface="Rubik"/>
                        </a:rPr>
                        <a:t>Weight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306953"/>
                  </a:ext>
                </a:extLst>
              </a:tr>
              <a:tr h="334539">
                <a:tc>
                  <a:txBody>
                    <a:bodyPr/>
                    <a:lstStyle/>
                    <a:p>
                      <a:pPr algn="l" fontAlgn="ctr">
                        <a:buNone/>
                      </a:pPr>
                      <a:r>
                        <a:rPr lang="en-IN" sz="1200" b="0" i="0" u="none" strike="noStrike" dirty="0">
                          <a:solidFill>
                            <a:srgbClr val="000000"/>
                          </a:solidFill>
                          <a:effectLst/>
                          <a:latin typeface="Rubik"/>
                        </a:rPr>
                        <a:t>HDFC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353272"/>
                  </a:ext>
                </a:extLst>
              </a:tr>
              <a:tr h="334539">
                <a:tc>
                  <a:txBody>
                    <a:bodyPr/>
                    <a:lstStyle/>
                    <a:p>
                      <a:pPr algn="l" fontAlgn="ctr">
                        <a:buNone/>
                      </a:pPr>
                      <a:r>
                        <a:rPr lang="en-IN" sz="1200" b="0" i="0" u="none" strike="noStrike" dirty="0">
                          <a:solidFill>
                            <a:srgbClr val="000000"/>
                          </a:solidFill>
                          <a:effectLst/>
                          <a:latin typeface="Rubik"/>
                        </a:rPr>
                        <a:t>ICICI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14.10%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379252"/>
                  </a:ext>
                </a:extLst>
              </a:tr>
              <a:tr h="334539">
                <a:tc>
                  <a:txBody>
                    <a:bodyPr/>
                    <a:lstStyle/>
                    <a:p>
                      <a:pPr algn="l" fontAlgn="ctr">
                        <a:buNone/>
                      </a:pPr>
                      <a:r>
                        <a:rPr lang="en-IN" sz="1200" b="0" i="0" u="none" strike="noStrike" dirty="0">
                          <a:solidFill>
                            <a:srgbClr val="000000"/>
                          </a:solidFill>
                          <a:effectLst/>
                          <a:latin typeface="Rubik"/>
                        </a:rPr>
                        <a:t>Axis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605281"/>
                  </a:ext>
                </a:extLst>
              </a:tr>
              <a:tr h="334539">
                <a:tc>
                  <a:txBody>
                    <a:bodyPr/>
                    <a:lstStyle/>
                    <a:p>
                      <a:pPr algn="l" fontAlgn="ctr">
                        <a:buNone/>
                      </a:pPr>
                      <a:r>
                        <a:rPr lang="en-IN" sz="1200" b="0" i="0" u="none" strike="noStrike" dirty="0">
                          <a:solidFill>
                            <a:srgbClr val="000000"/>
                          </a:solidFill>
                          <a:effectLst/>
                          <a:latin typeface="Rubik"/>
                        </a:rPr>
                        <a:t>State Bank of India</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a:solidFill>
                            <a:srgbClr val="000000"/>
                          </a:solidFill>
                          <a:effectLst/>
                          <a:latin typeface="Rubik"/>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389058"/>
                  </a:ext>
                </a:extLst>
              </a:tr>
              <a:tr h="334539">
                <a:tc>
                  <a:txBody>
                    <a:bodyPr/>
                    <a:lstStyle/>
                    <a:p>
                      <a:pPr algn="l" fontAlgn="ctr">
                        <a:buNone/>
                      </a:pPr>
                      <a:r>
                        <a:rPr lang="en-IN" sz="1200" b="0" i="0" u="none" strike="noStrike" dirty="0">
                          <a:solidFill>
                            <a:srgbClr val="000000"/>
                          </a:solidFill>
                          <a:effectLst/>
                          <a:latin typeface="Rubik"/>
                        </a:rPr>
                        <a:t>Kotak Mahindra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537472"/>
                  </a:ext>
                </a:extLst>
              </a:tr>
              <a:tr h="334539">
                <a:tc>
                  <a:txBody>
                    <a:bodyPr/>
                    <a:lstStyle/>
                    <a:p>
                      <a:pPr algn="l" fontAlgn="ctr">
                        <a:buNone/>
                      </a:pPr>
                      <a:r>
                        <a:rPr lang="en-IN" sz="1200" b="0" i="0" u="none" strike="noStrike" dirty="0">
                          <a:solidFill>
                            <a:srgbClr val="000000"/>
                          </a:solidFill>
                          <a:effectLst/>
                          <a:latin typeface="Rubik"/>
                        </a:rPr>
                        <a:t>The Federal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a:solidFill>
                            <a:srgbClr val="000000"/>
                          </a:solidFill>
                          <a:effectLst/>
                          <a:latin typeface="Rubik"/>
                        </a:rPr>
                        <a:t>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653832"/>
                  </a:ext>
                </a:extLst>
              </a:tr>
              <a:tr h="334539">
                <a:tc>
                  <a:txBody>
                    <a:bodyPr/>
                    <a:lstStyle/>
                    <a:p>
                      <a:pPr algn="l" fontAlgn="ctr">
                        <a:buNone/>
                      </a:pPr>
                      <a:r>
                        <a:rPr lang="en-IN" sz="1200" b="0" i="0" u="none" strike="noStrike" dirty="0">
                          <a:solidFill>
                            <a:srgbClr val="000000"/>
                          </a:solidFill>
                          <a:effectLst/>
                          <a:latin typeface="Rubik"/>
                        </a:rPr>
                        <a:t>IndusInd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96741"/>
                  </a:ext>
                </a:extLst>
              </a:tr>
              <a:tr h="334539">
                <a:tc>
                  <a:txBody>
                    <a:bodyPr/>
                    <a:lstStyle/>
                    <a:p>
                      <a:pPr algn="l" fontAlgn="ctr">
                        <a:buNone/>
                      </a:pPr>
                      <a:r>
                        <a:rPr lang="en-GB" sz="1200" b="0" i="0" u="none" strike="noStrike">
                          <a:solidFill>
                            <a:srgbClr val="000000"/>
                          </a:solidFill>
                          <a:effectLst/>
                          <a:latin typeface="Rubik"/>
                        </a:rPr>
                        <a:t>AU Small Finance Bank Limited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728846"/>
                  </a:ext>
                </a:extLst>
              </a:tr>
              <a:tr h="594484">
                <a:tc>
                  <a:txBody>
                    <a:bodyPr/>
                    <a:lstStyle/>
                    <a:p>
                      <a:pPr algn="l" fontAlgn="ctr">
                        <a:buNone/>
                      </a:pPr>
                      <a:r>
                        <a:rPr lang="en-IN" sz="1200" b="0" i="0" u="none" strike="noStrike" dirty="0">
                          <a:solidFill>
                            <a:srgbClr val="000000"/>
                          </a:solidFill>
                          <a:effectLst/>
                          <a:latin typeface="Rubik"/>
                        </a:rPr>
                        <a:t>Bank of Baroda</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97255"/>
                  </a:ext>
                </a:extLst>
              </a:tr>
              <a:tr h="334539">
                <a:tc>
                  <a:txBody>
                    <a:bodyPr/>
                    <a:lstStyle/>
                    <a:p>
                      <a:pPr algn="l" fontAlgn="ctr">
                        <a:buNone/>
                      </a:pPr>
                      <a:r>
                        <a:rPr lang="en-IN" sz="1200" b="0" i="0" u="none" strike="noStrike" dirty="0">
                          <a:solidFill>
                            <a:srgbClr val="000000"/>
                          </a:solidFill>
                          <a:effectLst/>
                          <a:latin typeface="Rubik"/>
                        </a:rPr>
                        <a:t>Canara Bank</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IN" sz="1200" b="0" i="0" u="none" strike="noStrike" dirty="0">
                          <a:solidFill>
                            <a:srgbClr val="000000"/>
                          </a:solidFill>
                          <a:effectLst/>
                          <a:latin typeface="Rubik"/>
                        </a:rPr>
                        <a:t>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251968"/>
                  </a:ext>
                </a:extLst>
              </a:tr>
            </a:tbl>
          </a:graphicData>
        </a:graphic>
      </p:graphicFrame>
      <p:sp>
        <p:nvSpPr>
          <p:cNvPr id="5" name="Rectangle 4">
            <a:extLst>
              <a:ext uri="{FF2B5EF4-FFF2-40B4-BE49-F238E27FC236}">
                <a16:creationId xmlns:a16="http://schemas.microsoft.com/office/drawing/2014/main" id="{1F854AEA-090D-701C-B94C-E2C4530A4C59}"/>
              </a:ext>
            </a:extLst>
          </p:cNvPr>
          <p:cNvSpPr/>
          <p:nvPr/>
        </p:nvSpPr>
        <p:spPr>
          <a:xfrm>
            <a:off x="9906000" y="215914"/>
            <a:ext cx="2133600" cy="10877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6">
            <a:extLst>
              <a:ext uri="{FF2B5EF4-FFF2-40B4-BE49-F238E27FC236}">
                <a16:creationId xmlns:a16="http://schemas.microsoft.com/office/drawing/2014/main" id="{C36BE55A-DEAF-9A09-5DC9-99025B606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5844" y="103537"/>
            <a:ext cx="1219200" cy="515981"/>
          </a:xfrm>
          <a:prstGeom prst="rect">
            <a:avLst/>
          </a:prstGeom>
        </p:spPr>
      </p:pic>
      <p:graphicFrame>
        <p:nvGraphicFramePr>
          <p:cNvPr id="9" name="Chart 8">
            <a:extLst>
              <a:ext uri="{FF2B5EF4-FFF2-40B4-BE49-F238E27FC236}">
                <a16:creationId xmlns:a16="http://schemas.microsoft.com/office/drawing/2014/main" id="{822AF254-3D4D-44BC-8474-50BF55E39B5A}"/>
              </a:ext>
            </a:extLst>
          </p:cNvPr>
          <p:cNvGraphicFramePr>
            <a:graphicFrameLocks/>
          </p:cNvGraphicFramePr>
          <p:nvPr>
            <p:extLst>
              <p:ext uri="{D42A27DB-BD31-4B8C-83A1-F6EECF244321}">
                <p14:modId xmlns:p14="http://schemas.microsoft.com/office/powerpoint/2010/main" val="3797956155"/>
              </p:ext>
            </p:extLst>
          </p:nvPr>
        </p:nvGraphicFramePr>
        <p:xfrm>
          <a:off x="5638800" y="1553262"/>
          <a:ext cx="5791200" cy="398673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screen shot of a computer&#10;&#10;Description automatically generated">
            <a:extLst>
              <a:ext uri="{FF2B5EF4-FFF2-40B4-BE49-F238E27FC236}">
                <a16:creationId xmlns:a16="http://schemas.microsoft.com/office/drawing/2014/main" id="{71FD1942-52D0-2578-3446-8AF0D04F9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a:spLocks noGrp="1"/>
          </p:cNvSpPr>
          <p:nvPr>
            <p:ph type="title"/>
          </p:nvPr>
        </p:nvSpPr>
        <p:spPr>
          <a:xfrm>
            <a:off x="245708" y="460740"/>
            <a:ext cx="6459891" cy="382156"/>
          </a:xfrm>
          <a:prstGeom prst="rect">
            <a:avLst/>
          </a:prstGeom>
        </p:spPr>
        <p:txBody>
          <a:bodyPr vert="horz" wrap="square" lIns="0" tIns="12700" rIns="0" bIns="0" rtlCol="0">
            <a:spAutoFit/>
          </a:bodyPr>
          <a:lstStyle/>
          <a:p>
            <a:pPr marL="12700">
              <a:lnSpc>
                <a:spcPct val="100000"/>
              </a:lnSpc>
              <a:spcBef>
                <a:spcPts val="100"/>
              </a:spcBef>
            </a:pPr>
            <a:r>
              <a:rPr dirty="0"/>
              <a:t>Nifty</a:t>
            </a:r>
            <a:r>
              <a:rPr spc="-80" dirty="0"/>
              <a:t> </a:t>
            </a:r>
            <a:r>
              <a:rPr lang="en-US" spc="-80" dirty="0"/>
              <a:t>Bank TRI</a:t>
            </a:r>
            <a:r>
              <a:rPr spc="-15" dirty="0"/>
              <a:t> </a:t>
            </a:r>
            <a:r>
              <a:rPr spc="-5" dirty="0"/>
              <a:t>Performance</a:t>
            </a:r>
            <a:r>
              <a:rPr spc="-60" dirty="0"/>
              <a:t> </a:t>
            </a:r>
            <a:r>
              <a:rPr spc="-5" dirty="0"/>
              <a:t>through</a:t>
            </a:r>
            <a:r>
              <a:rPr spc="-80" dirty="0"/>
              <a:t> </a:t>
            </a:r>
            <a:r>
              <a:rPr spc="-10" dirty="0"/>
              <a:t>years</a:t>
            </a:r>
          </a:p>
        </p:txBody>
      </p:sp>
      <p:sp>
        <p:nvSpPr>
          <p:cNvPr id="11" name="object 11"/>
          <p:cNvSpPr txBox="1"/>
          <p:nvPr/>
        </p:nvSpPr>
        <p:spPr>
          <a:xfrm>
            <a:off x="245708" y="6066434"/>
            <a:ext cx="2802291" cy="158377"/>
          </a:xfrm>
          <a:prstGeom prst="rect">
            <a:avLst/>
          </a:prstGeom>
        </p:spPr>
        <p:txBody>
          <a:bodyPr vert="horz" wrap="square" lIns="0" tIns="4445" rIns="0" bIns="0" rtlCol="0">
            <a:spAutoFit/>
          </a:bodyPr>
          <a:lstStyle/>
          <a:p>
            <a:pPr marL="12700">
              <a:lnSpc>
                <a:spcPct val="100000"/>
              </a:lnSpc>
              <a:spcBef>
                <a:spcPts val="35"/>
              </a:spcBef>
            </a:pPr>
            <a:r>
              <a:rPr lang="en-US" sz="1000" spc="-5" dirty="0">
                <a:solidFill>
                  <a:srgbClr val="343434"/>
                </a:solidFill>
                <a:latin typeface="Rubik Bold"/>
                <a:cs typeface="Rubik Bold"/>
              </a:rPr>
              <a:t>Source:</a:t>
            </a:r>
            <a:r>
              <a:rPr lang="en-US" sz="1000" spc="-10" dirty="0">
                <a:solidFill>
                  <a:srgbClr val="343434"/>
                </a:solidFill>
                <a:latin typeface="Rubik Bold"/>
                <a:cs typeface="Rubik Bold"/>
              </a:rPr>
              <a:t> </a:t>
            </a:r>
            <a:r>
              <a:rPr lang="en-US" sz="1000" dirty="0">
                <a:solidFill>
                  <a:srgbClr val="343434"/>
                </a:solidFill>
                <a:latin typeface="Rubik Bold"/>
                <a:cs typeface="Rubik Bold"/>
              </a:rPr>
              <a:t>ICRA</a:t>
            </a:r>
            <a:r>
              <a:rPr lang="en-US" sz="1000" spc="-40" dirty="0">
                <a:solidFill>
                  <a:srgbClr val="343434"/>
                </a:solidFill>
                <a:latin typeface="Rubik Bold"/>
                <a:cs typeface="Rubik Bold"/>
              </a:rPr>
              <a:t> </a:t>
            </a:r>
            <a:r>
              <a:rPr lang="en-US" sz="1000" dirty="0">
                <a:solidFill>
                  <a:srgbClr val="343434"/>
                </a:solidFill>
                <a:latin typeface="Rubik Bold"/>
                <a:cs typeface="Rubik Bold"/>
              </a:rPr>
              <a:t>MFI</a:t>
            </a:r>
            <a:r>
              <a:rPr lang="en-US" sz="1000" spc="-40" dirty="0">
                <a:solidFill>
                  <a:srgbClr val="343434"/>
                </a:solidFill>
                <a:latin typeface="Rubik Bold"/>
                <a:cs typeface="Rubik Bold"/>
              </a:rPr>
              <a:t> </a:t>
            </a:r>
            <a:r>
              <a:rPr lang="en-US" sz="1000" dirty="0">
                <a:solidFill>
                  <a:srgbClr val="343434"/>
                </a:solidFill>
                <a:latin typeface="Rubik Bold"/>
                <a:cs typeface="Rubik Bold"/>
              </a:rPr>
              <a:t>As</a:t>
            </a:r>
            <a:r>
              <a:rPr lang="en-US" sz="1000" spc="-5" dirty="0">
                <a:solidFill>
                  <a:srgbClr val="343434"/>
                </a:solidFill>
                <a:latin typeface="Rubik Bold"/>
                <a:cs typeface="Rubik Bold"/>
              </a:rPr>
              <a:t> </a:t>
            </a:r>
            <a:r>
              <a:rPr lang="en-US" sz="1000" dirty="0">
                <a:solidFill>
                  <a:srgbClr val="343434"/>
                </a:solidFill>
                <a:latin typeface="Rubik Bold"/>
                <a:cs typeface="Rubik Bold"/>
              </a:rPr>
              <a:t>on</a:t>
            </a:r>
            <a:r>
              <a:rPr lang="en-US" sz="1000" spc="-10" dirty="0">
                <a:solidFill>
                  <a:srgbClr val="343434"/>
                </a:solidFill>
                <a:latin typeface="Rubik Bold"/>
                <a:cs typeface="Rubik Bold"/>
              </a:rPr>
              <a:t> </a:t>
            </a:r>
            <a:r>
              <a:rPr lang="en-US" sz="1000" spc="-5" dirty="0">
                <a:solidFill>
                  <a:srgbClr val="343434"/>
                </a:solidFill>
                <a:latin typeface="Rubik Bold"/>
                <a:cs typeface="Rubik Bold"/>
              </a:rPr>
              <a:t>1</a:t>
            </a:r>
            <a:r>
              <a:rPr lang="en-US" sz="1000" spc="-5" baseline="30000" dirty="0">
                <a:solidFill>
                  <a:srgbClr val="343434"/>
                </a:solidFill>
                <a:latin typeface="Rubik Bold"/>
                <a:cs typeface="Rubik Bold"/>
              </a:rPr>
              <a:t>st</a:t>
            </a:r>
            <a:r>
              <a:rPr lang="en-US" sz="1000" spc="-5" dirty="0">
                <a:solidFill>
                  <a:srgbClr val="343434"/>
                </a:solidFill>
                <a:latin typeface="Rubik Bold"/>
                <a:cs typeface="Rubik Bold"/>
              </a:rPr>
              <a:t> Jan 2026</a:t>
            </a:r>
            <a:endParaRPr lang="en-US" sz="1000" dirty="0">
              <a:latin typeface="Rubik Bold"/>
              <a:cs typeface="Rubik Bold"/>
            </a:endParaRPr>
          </a:p>
        </p:txBody>
      </p:sp>
      <p:sp>
        <p:nvSpPr>
          <p:cNvPr id="4" name="TextBox 3">
            <a:extLst>
              <a:ext uri="{FF2B5EF4-FFF2-40B4-BE49-F238E27FC236}">
                <a16:creationId xmlns:a16="http://schemas.microsoft.com/office/drawing/2014/main" id="{FC4F7B2D-F9D4-47E8-CE06-01DF6F0FCB50}"/>
              </a:ext>
            </a:extLst>
          </p:cNvPr>
          <p:cNvSpPr txBox="1"/>
          <p:nvPr/>
        </p:nvSpPr>
        <p:spPr>
          <a:xfrm>
            <a:off x="6310234" y="6195298"/>
            <a:ext cx="4730379" cy="261610"/>
          </a:xfrm>
          <a:prstGeom prst="rect">
            <a:avLst/>
          </a:prstGeom>
          <a:noFill/>
        </p:spPr>
        <p:txBody>
          <a:bodyPr wrap="square">
            <a:spAutoFit/>
          </a:bodyPr>
          <a:lstStyle/>
          <a:p>
            <a:pPr algn="r"/>
            <a:r>
              <a:rPr lang="en-US" sz="1100" b="0" i="0">
                <a:effectLst/>
                <a:latin typeface="Rubik Bold" pitchFamily="2" charset="-79"/>
                <a:cs typeface="Rubik Bold" pitchFamily="2" charset="-79"/>
              </a:rPr>
              <a:t>Disclaimer: Past performance is no guarantee of future results.</a:t>
            </a:r>
            <a:endParaRPr lang="en-IN" sz="1100">
              <a:latin typeface="Rubik Bold" pitchFamily="2" charset="-79"/>
              <a:cs typeface="Rubik Bold" pitchFamily="2" charset="-79"/>
            </a:endParaRPr>
          </a:p>
        </p:txBody>
      </p:sp>
      <p:graphicFrame>
        <p:nvGraphicFramePr>
          <p:cNvPr id="3" name="Chart 2">
            <a:extLst>
              <a:ext uri="{FF2B5EF4-FFF2-40B4-BE49-F238E27FC236}">
                <a16:creationId xmlns:a16="http://schemas.microsoft.com/office/drawing/2014/main" id="{4CD15550-7C56-0362-3A2F-CB693E5DC293}"/>
              </a:ext>
            </a:extLst>
          </p:cNvPr>
          <p:cNvGraphicFramePr>
            <a:graphicFrameLocks/>
          </p:cNvGraphicFramePr>
          <p:nvPr>
            <p:extLst>
              <p:ext uri="{D42A27DB-BD31-4B8C-83A1-F6EECF244321}">
                <p14:modId xmlns:p14="http://schemas.microsoft.com/office/powerpoint/2010/main" val="2162405763"/>
              </p:ext>
            </p:extLst>
          </p:nvPr>
        </p:nvGraphicFramePr>
        <p:xfrm>
          <a:off x="1752600" y="2057400"/>
          <a:ext cx="8610600" cy="36079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669B11B0-769F-1CEB-8FC9-3AB3BB468CE0}"/>
              </a:ext>
            </a:extLst>
          </p:cNvPr>
          <p:cNvSpPr/>
          <p:nvPr/>
        </p:nvSpPr>
        <p:spPr>
          <a:xfrm>
            <a:off x="9906000" y="240155"/>
            <a:ext cx="2133600" cy="952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Graphic 6">
            <a:extLst>
              <a:ext uri="{FF2B5EF4-FFF2-40B4-BE49-F238E27FC236}">
                <a16:creationId xmlns:a16="http://schemas.microsoft.com/office/drawing/2014/main" id="{8A0750F0-306E-B2E7-286D-03EA3BCD1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613" y="145940"/>
            <a:ext cx="1219200" cy="5159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11552274" y="6456908"/>
            <a:ext cx="381635" cy="269304"/>
          </a:xfrm>
          <a:prstGeom prst="rect">
            <a:avLst/>
          </a:prstGeom>
        </p:spPr>
        <p:txBody>
          <a:bodyPr vert="horz" wrap="square" lIns="0" tIns="0" rIns="0" bIns="0" rtlCol="0">
            <a:spAutoFit/>
          </a:bodyPr>
          <a:lstStyle/>
          <a:p>
            <a:pPr marL="38100">
              <a:lnSpc>
                <a:spcPts val="2145"/>
              </a:lnSpc>
            </a:pPr>
            <a:fld id="{81D60167-4931-47E6-BA6A-407CBD079E47}" type="slidenum">
              <a:rPr sz="1800" b="0" dirty="0">
                <a:solidFill>
                  <a:schemeClr val="bg1"/>
                </a:solidFill>
                <a:latin typeface="Rubik Medium"/>
                <a:cs typeface="Rubik Medium"/>
              </a:rPr>
              <a:t>14</a:t>
            </a:fld>
            <a:endParaRPr sz="1800" dirty="0">
              <a:solidFill>
                <a:schemeClr val="bg1"/>
              </a:solidFill>
              <a:latin typeface="Rubik Medium"/>
              <a:cs typeface="Rubik Medium"/>
            </a:endParaRPr>
          </a:p>
        </p:txBody>
      </p:sp>
      <p:sp>
        <p:nvSpPr>
          <p:cNvPr id="2" name="object 2"/>
          <p:cNvSpPr txBox="1">
            <a:spLocks noGrp="1"/>
          </p:cNvSpPr>
          <p:nvPr>
            <p:ph type="title"/>
          </p:nvPr>
        </p:nvSpPr>
        <p:spPr>
          <a:xfrm>
            <a:off x="718570" y="131788"/>
            <a:ext cx="4356627" cy="382156"/>
          </a:xfrm>
          <a:prstGeom prst="rect">
            <a:avLst/>
          </a:prstGeom>
          <a:solidFill>
            <a:srgbClr val="E6EFF6"/>
          </a:solidFill>
          <a:ln/>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a:lnSpc>
                <a:spcPct val="100000"/>
              </a:lnSpc>
              <a:spcBef>
                <a:spcPts val="100"/>
              </a:spcBef>
            </a:pPr>
            <a:r>
              <a:rPr lang="en-IN" b="1" spc="-5">
                <a:solidFill>
                  <a:schemeClr val="accent1">
                    <a:lumMod val="75000"/>
                  </a:schemeClr>
                </a:solidFill>
                <a:latin typeface="Rubik Bold" pitchFamily="2" charset="-79"/>
                <a:cs typeface="Rubik Bold" pitchFamily="2" charset="-79"/>
              </a:rPr>
              <a:t>Fund</a:t>
            </a:r>
            <a:r>
              <a:rPr lang="en-IN" b="1" spc="-75">
                <a:solidFill>
                  <a:schemeClr val="accent1">
                    <a:lumMod val="75000"/>
                  </a:schemeClr>
                </a:solidFill>
                <a:latin typeface="Rubik Bold" pitchFamily="2" charset="-79"/>
                <a:cs typeface="Rubik Bold" pitchFamily="2" charset="-79"/>
              </a:rPr>
              <a:t> </a:t>
            </a:r>
            <a:r>
              <a:rPr lang="en-IN" b="1" spc="-15">
                <a:solidFill>
                  <a:schemeClr val="accent1">
                    <a:lumMod val="75000"/>
                  </a:schemeClr>
                </a:solidFill>
                <a:latin typeface="Rubik Bold" pitchFamily="2" charset="-79"/>
                <a:cs typeface="Rubik Bold" pitchFamily="2" charset="-79"/>
              </a:rPr>
              <a:t>Facts</a:t>
            </a:r>
          </a:p>
        </p:txBody>
      </p:sp>
      <p:graphicFrame>
        <p:nvGraphicFramePr>
          <p:cNvPr id="38" name="Table 37">
            <a:extLst>
              <a:ext uri="{FF2B5EF4-FFF2-40B4-BE49-F238E27FC236}">
                <a16:creationId xmlns:a16="http://schemas.microsoft.com/office/drawing/2014/main" id="{DEABF9E9-DBAC-D7A8-2240-D0C45822B205}"/>
              </a:ext>
            </a:extLst>
          </p:cNvPr>
          <p:cNvGraphicFramePr>
            <a:graphicFrameLocks noGrp="1"/>
          </p:cNvGraphicFramePr>
          <p:nvPr>
            <p:extLst>
              <p:ext uri="{D42A27DB-BD31-4B8C-83A1-F6EECF244321}">
                <p14:modId xmlns:p14="http://schemas.microsoft.com/office/powerpoint/2010/main" val="1143896137"/>
              </p:ext>
            </p:extLst>
          </p:nvPr>
        </p:nvGraphicFramePr>
        <p:xfrm>
          <a:off x="685800" y="587482"/>
          <a:ext cx="10820400" cy="2567196"/>
        </p:xfrm>
        <a:graphic>
          <a:graphicData uri="http://schemas.openxmlformats.org/drawingml/2006/table">
            <a:tbl>
              <a:tblPr firstRow="1" bandRow="1">
                <a:tableStyleId>{5C22544A-7EE6-4342-B048-85BDC9FD1C3A}</a:tableStyleId>
              </a:tblPr>
              <a:tblGrid>
                <a:gridCol w="3229970">
                  <a:extLst>
                    <a:ext uri="{9D8B030D-6E8A-4147-A177-3AD203B41FA5}">
                      <a16:colId xmlns:a16="http://schemas.microsoft.com/office/drawing/2014/main" val="2293503656"/>
                    </a:ext>
                  </a:extLst>
                </a:gridCol>
                <a:gridCol w="7590430">
                  <a:extLst>
                    <a:ext uri="{9D8B030D-6E8A-4147-A177-3AD203B41FA5}">
                      <a16:colId xmlns:a16="http://schemas.microsoft.com/office/drawing/2014/main" val="1461073192"/>
                    </a:ext>
                  </a:extLst>
                </a:gridCol>
              </a:tblGrid>
              <a:tr h="472490">
                <a:tc>
                  <a:txBody>
                    <a:bodyPr/>
                    <a:lstStyle/>
                    <a:p>
                      <a:r>
                        <a:rPr lang="en-US" sz="1200" b="0">
                          <a:solidFill>
                            <a:schemeClr val="tx1"/>
                          </a:solidFill>
                          <a:latin typeface="Aptos" panose="020B0004020202020204" pitchFamily="34" charset="0"/>
                          <a:cs typeface="Rubik Bold" pitchFamily="2" charset="-79"/>
                        </a:rPr>
                        <a:t>Scheme name</a:t>
                      </a:r>
                      <a:endParaRPr lang="en-IN" sz="1200" b="0">
                        <a:solidFill>
                          <a:schemeClr val="tx1"/>
                        </a:solidFill>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Aptos" panose="020B0004020202020204" pitchFamily="34" charset="0"/>
                          <a:ea typeface="+mn-ea"/>
                          <a:cs typeface="Rubik Bold" pitchFamily="2" charset="-79"/>
                        </a:rPr>
                        <a:t>Bajaj </a:t>
                      </a:r>
                      <a:r>
                        <a:rPr kumimoji="0" lang="en-IN" sz="1200" b="0" i="0" u="none" strike="noStrike" kern="1200" cap="none" spc="0" normalizeH="0" baseline="0" noProof="0" dirty="0" err="1">
                          <a:ln>
                            <a:noFill/>
                          </a:ln>
                          <a:solidFill>
                            <a:prstClr val="black"/>
                          </a:solidFill>
                          <a:effectLst/>
                          <a:uLnTx/>
                          <a:uFillTx/>
                          <a:latin typeface="Aptos" panose="020B0004020202020204" pitchFamily="34" charset="0"/>
                          <a:ea typeface="+mn-ea"/>
                          <a:cs typeface="Rubik Bold" pitchFamily="2" charset="-79"/>
                        </a:rPr>
                        <a:t>Finserv</a:t>
                      </a:r>
                      <a:r>
                        <a:rPr kumimoji="0" lang="en-IN" sz="1200" b="0" i="0" u="none" strike="noStrike" kern="1200" cap="none" spc="0" normalizeH="0" baseline="0" noProof="0" dirty="0">
                          <a:ln>
                            <a:noFill/>
                          </a:ln>
                          <a:solidFill>
                            <a:prstClr val="black"/>
                          </a:solidFill>
                          <a:effectLst/>
                          <a:uLnTx/>
                          <a:uFillTx/>
                          <a:latin typeface="Aptos" panose="020B0004020202020204" pitchFamily="34" charset="0"/>
                          <a:ea typeface="+mn-ea"/>
                          <a:cs typeface="Rubik Bold" pitchFamily="2" charset="-79"/>
                        </a:rPr>
                        <a:t> Nifty Bank ETF</a:t>
                      </a:r>
                    </a:p>
                    <a:p>
                      <a:endParaRPr lang="en-IN" sz="1200" dirty="0">
                        <a:latin typeface="Aptos" panose="020B0004020202020204" pitchFamily="34" charset="0"/>
                        <a:cs typeface="Rubik Bold" pitchFamily="2" charset="-79"/>
                      </a:endParaRPr>
                    </a:p>
                  </a:txBody>
                  <a:tcPr>
                    <a:solidFill>
                      <a:schemeClr val="accent6">
                        <a:lumMod val="20000"/>
                        <a:lumOff val="80000"/>
                      </a:schemeClr>
                    </a:solidFill>
                  </a:tcPr>
                </a:tc>
                <a:extLst>
                  <a:ext uri="{0D108BD9-81ED-4DB2-BD59-A6C34878D82A}">
                    <a16:rowId xmlns:a16="http://schemas.microsoft.com/office/drawing/2014/main" val="1571026226"/>
                  </a:ext>
                </a:extLst>
              </a:tr>
              <a:tr h="472490">
                <a:tc>
                  <a:txBody>
                    <a:bodyPr/>
                    <a:lstStyle/>
                    <a:p>
                      <a:r>
                        <a:rPr lang="en-US" sz="1200" dirty="0">
                          <a:latin typeface="Aptos" panose="020B0004020202020204" pitchFamily="34" charset="0"/>
                          <a:cs typeface="Rubik Bold" pitchFamily="2" charset="-79"/>
                        </a:rPr>
                        <a:t>Scheme Category</a:t>
                      </a:r>
                      <a:endParaRPr lang="en-IN" sz="1200" dirty="0">
                        <a:latin typeface="Aptos" panose="020B0004020202020204" pitchFamily="34" charset="0"/>
                        <a:cs typeface="Rubik Bold" pitchFamily="2" charset="-79"/>
                      </a:endParaRPr>
                    </a:p>
                  </a:txBody>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Exchange</a:t>
                      </a:r>
                      <a:r>
                        <a:rPr kumimoji="0" lang="en-IN" sz="1200" b="0" i="0" u="none" strike="noStrike" kern="1200" cap="none" spc="-45" normalizeH="0" baseline="0" noProof="0">
                          <a:ln>
                            <a:noFill/>
                          </a:ln>
                          <a:solidFill>
                            <a:prstClr val="black"/>
                          </a:solidFill>
                          <a:effectLst/>
                          <a:uLnTx/>
                          <a:uFillTx/>
                          <a:latin typeface="Aptos" panose="020B0004020202020204" pitchFamily="34" charset="0"/>
                          <a:ea typeface="+mn-ea"/>
                          <a:cs typeface="Rubik Bold" pitchFamily="2" charset="-79"/>
                        </a:rPr>
                        <a:t> </a:t>
                      </a:r>
                      <a:r>
                        <a:rPr kumimoji="0" lang="en-IN"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Traded</a:t>
                      </a:r>
                      <a:r>
                        <a:rPr kumimoji="0" lang="en-IN" sz="1200" b="0" i="0" u="none" strike="noStrike" kern="1200" cap="none" spc="-40" normalizeH="0" baseline="0" noProof="0">
                          <a:ln>
                            <a:noFill/>
                          </a:ln>
                          <a:solidFill>
                            <a:prstClr val="black"/>
                          </a:solidFill>
                          <a:effectLst/>
                          <a:uLnTx/>
                          <a:uFillTx/>
                          <a:latin typeface="Aptos" panose="020B0004020202020204" pitchFamily="34" charset="0"/>
                          <a:ea typeface="+mn-ea"/>
                          <a:cs typeface="Rubik Bold" pitchFamily="2" charset="-79"/>
                        </a:rPr>
                        <a:t> </a:t>
                      </a:r>
                      <a:r>
                        <a:rPr kumimoji="0" lang="en-IN"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Fund</a:t>
                      </a:r>
                    </a:p>
                    <a:p>
                      <a:endParaRPr lang="en-IN" sz="1200">
                        <a:latin typeface="Aptos" panose="020B0004020202020204" pitchFamily="34" charset="0"/>
                        <a:cs typeface="Rubik Bold" pitchFamily="2" charset="-79"/>
                      </a:endParaRPr>
                    </a:p>
                  </a:txBody>
                  <a:tcPr/>
                </a:tc>
                <a:extLst>
                  <a:ext uri="{0D108BD9-81ED-4DB2-BD59-A6C34878D82A}">
                    <a16:rowId xmlns:a16="http://schemas.microsoft.com/office/drawing/2014/main" val="211219249"/>
                  </a:ext>
                </a:extLst>
              </a:tr>
              <a:tr h="383242">
                <a:tc>
                  <a:txBody>
                    <a:bodyPr/>
                    <a:lstStyle/>
                    <a:p>
                      <a:r>
                        <a:rPr lang="en-US" sz="1200">
                          <a:latin typeface="Aptos" panose="020B0004020202020204" pitchFamily="34" charset="0"/>
                          <a:cs typeface="Rubik Bold" pitchFamily="2" charset="-79"/>
                        </a:rPr>
                        <a:t>Scheme Type</a:t>
                      </a:r>
                      <a:endParaRPr lang="en-IN" sz="1200">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An open ended exchange traded fund tracking Nifty Bank Index</a:t>
                      </a:r>
                      <a:endParaRPr lang="en-IN" sz="1200">
                        <a:latin typeface="Aptos" panose="020B0004020202020204" pitchFamily="34" charset="0"/>
                        <a:cs typeface="Rubik Bold" pitchFamily="2" charset="-79"/>
                      </a:endParaRPr>
                    </a:p>
                  </a:txBody>
                  <a:tcPr>
                    <a:solidFill>
                      <a:schemeClr val="accent6">
                        <a:lumMod val="20000"/>
                        <a:lumOff val="80000"/>
                      </a:schemeClr>
                    </a:solidFill>
                  </a:tcPr>
                </a:tc>
                <a:extLst>
                  <a:ext uri="{0D108BD9-81ED-4DB2-BD59-A6C34878D82A}">
                    <a16:rowId xmlns:a16="http://schemas.microsoft.com/office/drawing/2014/main" val="207689823"/>
                  </a:ext>
                </a:extLst>
              </a:tr>
              <a:tr h="383242">
                <a:tc>
                  <a:txBody>
                    <a:bodyPr/>
                    <a:lstStyle/>
                    <a:p>
                      <a:r>
                        <a:rPr lang="en-US" sz="1200">
                          <a:latin typeface="Aptos" panose="020B0004020202020204" pitchFamily="34" charset="0"/>
                          <a:cs typeface="Rubik Bold" pitchFamily="2" charset="-79"/>
                        </a:rPr>
                        <a:t>Scheme Riskometer</a:t>
                      </a:r>
                      <a:endParaRPr lang="en-IN" sz="1200">
                        <a:latin typeface="Aptos" panose="020B0004020202020204" pitchFamily="34" charset="0"/>
                        <a:cs typeface="Rubik Bold" pitchFamily="2" charset="-79"/>
                      </a:endParaRPr>
                    </a:p>
                  </a:txBody>
                  <a:tcPr/>
                </a:tc>
                <a:tc>
                  <a:txBody>
                    <a:bodyPr/>
                    <a:lstStyle/>
                    <a:p>
                      <a:r>
                        <a:rPr lang="en-US" sz="1200">
                          <a:latin typeface="Aptos" panose="020B0004020202020204" pitchFamily="34" charset="0"/>
                          <a:cs typeface="Rubik Bold" pitchFamily="2" charset="-79"/>
                        </a:rPr>
                        <a:t>Very High Risk</a:t>
                      </a:r>
                      <a:endParaRPr lang="en-IN" sz="1200">
                        <a:latin typeface="Aptos" panose="020B0004020202020204" pitchFamily="34" charset="0"/>
                        <a:cs typeface="Rubik Bold" pitchFamily="2" charset="-79"/>
                      </a:endParaRPr>
                    </a:p>
                  </a:txBody>
                  <a:tcPr/>
                </a:tc>
                <a:extLst>
                  <a:ext uri="{0D108BD9-81ED-4DB2-BD59-A6C34878D82A}">
                    <a16:rowId xmlns:a16="http://schemas.microsoft.com/office/drawing/2014/main" val="1485337392"/>
                  </a:ext>
                </a:extLst>
              </a:tr>
              <a:tr h="383242">
                <a:tc>
                  <a:txBody>
                    <a:bodyPr/>
                    <a:lstStyle/>
                    <a:p>
                      <a:r>
                        <a:rPr lang="en-US" sz="1200">
                          <a:latin typeface="Aptos" panose="020B0004020202020204" pitchFamily="34" charset="0"/>
                          <a:cs typeface="Rubik Bold" pitchFamily="2" charset="-79"/>
                        </a:rPr>
                        <a:t>Benchmark</a:t>
                      </a:r>
                      <a:endParaRPr lang="en-IN" sz="1200">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r>
                        <a:rPr lang="en-US" sz="1200">
                          <a:latin typeface="Aptos" panose="020B0004020202020204" pitchFamily="34" charset="0"/>
                          <a:cs typeface="Rubik Bold" pitchFamily="2" charset="-79"/>
                        </a:rPr>
                        <a:t>Nifty Bank TRI</a:t>
                      </a:r>
                      <a:endParaRPr lang="en-IN" sz="1200">
                        <a:latin typeface="Aptos" panose="020B0004020202020204" pitchFamily="34" charset="0"/>
                        <a:cs typeface="Rubik Bold" pitchFamily="2" charset="-79"/>
                      </a:endParaRPr>
                    </a:p>
                  </a:txBody>
                  <a:tcPr>
                    <a:solidFill>
                      <a:schemeClr val="accent6">
                        <a:lumMod val="20000"/>
                        <a:lumOff val="80000"/>
                      </a:schemeClr>
                    </a:solidFill>
                  </a:tcPr>
                </a:tc>
                <a:extLst>
                  <a:ext uri="{0D108BD9-81ED-4DB2-BD59-A6C34878D82A}">
                    <a16:rowId xmlns:a16="http://schemas.microsoft.com/office/drawing/2014/main" val="1431043161"/>
                  </a:ext>
                </a:extLst>
              </a:tr>
              <a:tr h="472490">
                <a:tc>
                  <a:txBody>
                    <a:bodyPr/>
                    <a:lstStyle/>
                    <a:p>
                      <a:r>
                        <a:rPr lang="en-US" sz="1200">
                          <a:latin typeface="Aptos" panose="020B0004020202020204" pitchFamily="34" charset="0"/>
                          <a:cs typeface="Rubik Bold" pitchFamily="2" charset="-79"/>
                        </a:rPr>
                        <a:t>Fund Manager</a:t>
                      </a:r>
                      <a:endParaRPr lang="en-IN" sz="1200">
                        <a:latin typeface="Aptos" panose="020B0004020202020204" pitchFamily="34" charset="0"/>
                        <a:cs typeface="Rubik Bold" pitchFamily="2" charset="-79"/>
                      </a:endParaRPr>
                    </a:p>
                  </a:txBody>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Rubik Bold" pitchFamily="2" charset="-79"/>
                        </a:rPr>
                        <a:t>Mr.</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ea typeface="+mn-ea"/>
                          <a:cs typeface="Rubik Bold" pitchFamily="2" charset="-79"/>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Rubik Bold" pitchFamily="2" charset="-79"/>
                        </a:rPr>
                        <a:t>Ilesh</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ea typeface="+mn-ea"/>
                          <a:cs typeface="Rubik Bold" pitchFamily="2" charset="-79"/>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Rubik Bold" pitchFamily="2" charset="-79"/>
                        </a:rPr>
                        <a:t>Savla</a:t>
                      </a:r>
                    </a:p>
                    <a:p>
                      <a:endParaRPr lang="en-IN" sz="1200" dirty="0">
                        <a:latin typeface="Aptos" panose="020B0004020202020204" pitchFamily="34" charset="0"/>
                        <a:cs typeface="Rubik Bold" pitchFamily="2" charset="-79"/>
                      </a:endParaRPr>
                    </a:p>
                  </a:txBody>
                  <a:tcPr/>
                </a:tc>
                <a:extLst>
                  <a:ext uri="{0D108BD9-81ED-4DB2-BD59-A6C34878D82A}">
                    <a16:rowId xmlns:a16="http://schemas.microsoft.com/office/drawing/2014/main" val="2696724088"/>
                  </a:ext>
                </a:extLst>
              </a:tr>
            </a:tbl>
          </a:graphicData>
        </a:graphic>
      </p:graphicFrame>
      <p:graphicFrame>
        <p:nvGraphicFramePr>
          <p:cNvPr id="39" name="Table 38">
            <a:extLst>
              <a:ext uri="{FF2B5EF4-FFF2-40B4-BE49-F238E27FC236}">
                <a16:creationId xmlns:a16="http://schemas.microsoft.com/office/drawing/2014/main" id="{F831E4CD-CF0C-B71A-3C1E-2C5230815964}"/>
              </a:ext>
            </a:extLst>
          </p:cNvPr>
          <p:cNvGraphicFramePr>
            <a:graphicFrameLocks noGrp="1"/>
          </p:cNvGraphicFramePr>
          <p:nvPr>
            <p:extLst>
              <p:ext uri="{D42A27DB-BD31-4B8C-83A1-F6EECF244321}">
                <p14:modId xmlns:p14="http://schemas.microsoft.com/office/powerpoint/2010/main" val="1237200764"/>
              </p:ext>
            </p:extLst>
          </p:nvPr>
        </p:nvGraphicFramePr>
        <p:xfrm>
          <a:off x="685800" y="3154678"/>
          <a:ext cx="10820400" cy="3135416"/>
        </p:xfrm>
        <a:graphic>
          <a:graphicData uri="http://schemas.openxmlformats.org/drawingml/2006/table">
            <a:tbl>
              <a:tblPr firstRow="1" bandRow="1">
                <a:tableStyleId>{5C22544A-7EE6-4342-B048-85BDC9FD1C3A}</a:tableStyleId>
              </a:tblPr>
              <a:tblGrid>
                <a:gridCol w="3229970">
                  <a:extLst>
                    <a:ext uri="{9D8B030D-6E8A-4147-A177-3AD203B41FA5}">
                      <a16:colId xmlns:a16="http://schemas.microsoft.com/office/drawing/2014/main" val="2293503656"/>
                    </a:ext>
                  </a:extLst>
                </a:gridCol>
                <a:gridCol w="7590430">
                  <a:extLst>
                    <a:ext uri="{9D8B030D-6E8A-4147-A177-3AD203B41FA5}">
                      <a16:colId xmlns:a16="http://schemas.microsoft.com/office/drawing/2014/main" val="1461073192"/>
                    </a:ext>
                  </a:extLst>
                </a:gridCol>
              </a:tblGrid>
              <a:tr h="1010495">
                <a:tc>
                  <a:txBody>
                    <a:bodyPr/>
                    <a:lstStyle/>
                    <a:p>
                      <a:r>
                        <a:rPr lang="en-US" sz="1200" b="0">
                          <a:solidFill>
                            <a:schemeClr val="tx1"/>
                          </a:solidFill>
                          <a:latin typeface="Aptos" panose="020B0004020202020204" pitchFamily="34" charset="0"/>
                          <a:cs typeface="Rubik Bold" pitchFamily="2" charset="-79"/>
                        </a:rPr>
                        <a:t>Investment Objective</a:t>
                      </a:r>
                      <a:endParaRPr lang="en-IN" sz="1200" b="0">
                        <a:solidFill>
                          <a:schemeClr val="tx1"/>
                        </a:solidFill>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The investment objective of the Scheme is to provide returns that are corresponding with the performance of the Nifty Bank Index, subject to tracking errors</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However, there can be no assurance or guarantee that the investment objective of the Scheme would be achieved. </a:t>
                      </a:r>
                    </a:p>
                    <a:p>
                      <a:endParaRPr lang="en-IN" sz="1200">
                        <a:latin typeface="Aptos" panose="020B0004020202020204" pitchFamily="34" charset="0"/>
                        <a:cs typeface="Rubik Bold" pitchFamily="2" charset="-79"/>
                      </a:endParaRPr>
                    </a:p>
                  </a:txBody>
                  <a:tcPr>
                    <a:solidFill>
                      <a:schemeClr val="accent6">
                        <a:lumMod val="20000"/>
                        <a:lumOff val="80000"/>
                      </a:schemeClr>
                    </a:solidFill>
                  </a:tcPr>
                </a:tc>
                <a:extLst>
                  <a:ext uri="{0D108BD9-81ED-4DB2-BD59-A6C34878D82A}">
                    <a16:rowId xmlns:a16="http://schemas.microsoft.com/office/drawing/2014/main" val="1571026226"/>
                  </a:ext>
                </a:extLst>
              </a:tr>
              <a:tr h="548024">
                <a:tc>
                  <a:txBody>
                    <a:bodyPr/>
                    <a:lstStyle/>
                    <a:p>
                      <a:r>
                        <a:rPr lang="en-US" sz="1200">
                          <a:latin typeface="Aptos" panose="020B0004020202020204" pitchFamily="34" charset="0"/>
                          <a:cs typeface="Rubik Bold" pitchFamily="2" charset="-79"/>
                        </a:rPr>
                        <a:t>Listing</a:t>
                      </a:r>
                      <a:endParaRPr lang="en-IN" sz="1200">
                        <a:latin typeface="Aptos" panose="020B0004020202020204" pitchFamily="34" charset="0"/>
                        <a:cs typeface="Rubik Bold" pitchFamily="2" charset="-79"/>
                      </a:endParaRPr>
                    </a:p>
                  </a:txBody>
                  <a:tcPr/>
                </a:tc>
                <a:tc>
                  <a:txBody>
                    <a:bodyPr/>
                    <a:lstStyle/>
                    <a:p>
                      <a:pPr marL="184150" marR="5080" lvl="0" indent="-171450" algn="l" defTabSz="914400" rtl="0" eaLnBrk="1" fontAlgn="auto" latinLnBrk="0" hangingPunct="1">
                        <a:lnSpc>
                          <a:spcPct val="127699"/>
                        </a:lnSpc>
                        <a:spcBef>
                          <a:spcPts val="1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NSE</a:t>
                      </a:r>
                    </a:p>
                    <a:p>
                      <a:pPr marL="184150" marR="5080" lvl="0" indent="-171450" algn="l" defTabSz="914400" rtl="0" eaLnBrk="1" fontAlgn="auto" latinLnBrk="0" hangingPunct="1">
                        <a:lnSpc>
                          <a:spcPct val="127699"/>
                        </a:lnSpc>
                        <a:spcBef>
                          <a:spcPts val="1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Rubik Bold" pitchFamily="2" charset="-79"/>
                        </a:rPr>
                        <a:t>BSE</a:t>
                      </a:r>
                      <a:endParaRPr lang="en-IN" sz="1200">
                        <a:latin typeface="Aptos" panose="020B0004020202020204" pitchFamily="34" charset="0"/>
                        <a:cs typeface="Rubik Bold" pitchFamily="2" charset="-79"/>
                      </a:endParaRPr>
                    </a:p>
                  </a:txBody>
                  <a:tcPr/>
                </a:tc>
                <a:extLst>
                  <a:ext uri="{0D108BD9-81ED-4DB2-BD59-A6C34878D82A}">
                    <a16:rowId xmlns:a16="http://schemas.microsoft.com/office/drawing/2014/main" val="211219249"/>
                  </a:ext>
                </a:extLst>
              </a:tr>
              <a:tr h="367911">
                <a:tc>
                  <a:txBody>
                    <a:bodyPr/>
                    <a:lstStyle/>
                    <a:p>
                      <a:r>
                        <a:rPr lang="en-US" sz="1200">
                          <a:latin typeface="Aptos" panose="020B0004020202020204" pitchFamily="34" charset="0"/>
                          <a:cs typeface="Rubik Bold" pitchFamily="2" charset="-79"/>
                        </a:rPr>
                        <a:t>NAV in Rs.</a:t>
                      </a:r>
                      <a:endParaRPr lang="en-IN" sz="1200">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pPr algn="l"/>
                      <a:r>
                        <a:rPr lang="en-IN" sz="1200" dirty="0">
                          <a:solidFill>
                            <a:schemeClr val="dk1"/>
                          </a:solidFill>
                          <a:latin typeface="Aptos" panose="020B0004020202020204" pitchFamily="34" charset="0"/>
                          <a:ea typeface="+mn-ea"/>
                          <a:cs typeface="Rubik Bold" pitchFamily="2" charset="-79"/>
                        </a:rPr>
                        <a:t>50.8900</a:t>
                      </a:r>
                    </a:p>
                  </a:txBody>
                  <a:tcPr>
                    <a:solidFill>
                      <a:schemeClr val="accent6">
                        <a:lumMod val="20000"/>
                        <a:lumOff val="80000"/>
                      </a:schemeClr>
                    </a:solidFill>
                  </a:tcPr>
                </a:tc>
                <a:extLst>
                  <a:ext uri="{0D108BD9-81ED-4DB2-BD59-A6C34878D82A}">
                    <a16:rowId xmlns:a16="http://schemas.microsoft.com/office/drawing/2014/main" val="207689823"/>
                  </a:ext>
                </a:extLst>
              </a:tr>
              <a:tr h="367911">
                <a:tc>
                  <a:txBody>
                    <a:bodyPr/>
                    <a:lstStyle/>
                    <a:p>
                      <a:r>
                        <a:rPr lang="en-US" sz="1200">
                          <a:latin typeface="Aptos" panose="020B0004020202020204" pitchFamily="34" charset="0"/>
                          <a:cs typeface="Rubik Bold" pitchFamily="2" charset="-79"/>
                        </a:rPr>
                        <a:t>AUM in Rs. Cr.</a:t>
                      </a:r>
                      <a:endParaRPr lang="en-IN" sz="1200">
                        <a:latin typeface="Aptos" panose="020B0004020202020204" pitchFamily="34" charset="0"/>
                        <a:cs typeface="Rubik Bold" pitchFamily="2" charset="-79"/>
                      </a:endParaRPr>
                    </a:p>
                  </a:txBody>
                  <a:tcPr/>
                </a:tc>
                <a:tc>
                  <a:txBody>
                    <a:bodyPr/>
                    <a:lstStyle/>
                    <a:p>
                      <a:r>
                        <a:rPr lang="en-IN" sz="1200" dirty="0">
                          <a:solidFill>
                            <a:schemeClr val="dk1"/>
                          </a:solidFill>
                          <a:latin typeface="Aptos" panose="020B0004020202020204" pitchFamily="34" charset="0"/>
                          <a:ea typeface="+mn-ea"/>
                          <a:cs typeface="Rubik Bold" pitchFamily="2" charset="-79"/>
                        </a:rPr>
                        <a:t>354.95</a:t>
                      </a:r>
                    </a:p>
                  </a:txBody>
                  <a:tcPr/>
                </a:tc>
                <a:extLst>
                  <a:ext uri="{0D108BD9-81ED-4DB2-BD59-A6C34878D82A}">
                    <a16:rowId xmlns:a16="http://schemas.microsoft.com/office/drawing/2014/main" val="1485337392"/>
                  </a:ext>
                </a:extLst>
              </a:tr>
              <a:tr h="453589">
                <a:tc>
                  <a:txBody>
                    <a:bodyPr/>
                    <a:lstStyle/>
                    <a:p>
                      <a:r>
                        <a:rPr lang="en-US" sz="1200" dirty="0">
                          <a:latin typeface="Aptos" panose="020B0004020202020204" pitchFamily="34" charset="0"/>
                          <a:cs typeface="Rubik Bold" pitchFamily="2" charset="-79"/>
                        </a:rPr>
                        <a:t>Tracking Error (%)</a:t>
                      </a:r>
                    </a:p>
                    <a:p>
                      <a:r>
                        <a:rPr lang="en-US" sz="1200" dirty="0">
                          <a:latin typeface="Aptos" panose="020B0004020202020204" pitchFamily="34" charset="0"/>
                          <a:cs typeface="Rubik Bold" pitchFamily="2" charset="-79"/>
                        </a:rPr>
                        <a:t>Tracking Difference (%)</a:t>
                      </a:r>
                      <a:endParaRPr lang="en-IN" sz="1200" dirty="0">
                        <a:latin typeface="Aptos" panose="020B0004020202020204" pitchFamily="34" charset="0"/>
                        <a:cs typeface="Rubik Bold" pitchFamily="2" charset="-79"/>
                      </a:endParaRPr>
                    </a:p>
                  </a:txBody>
                  <a:tcPr>
                    <a:solidFill>
                      <a:schemeClr val="accent6">
                        <a:lumMod val="20000"/>
                        <a:lumOff val="80000"/>
                      </a:schemeClr>
                    </a:solidFill>
                  </a:tcPr>
                </a:tc>
                <a:tc>
                  <a:txBody>
                    <a:bodyPr/>
                    <a:lstStyle/>
                    <a:p>
                      <a:r>
                        <a:rPr lang="en-US" sz="1200" dirty="0">
                          <a:latin typeface="Aptos" panose="020B0004020202020204" pitchFamily="34" charset="0"/>
                          <a:cs typeface="Rubik Bold" pitchFamily="2" charset="-79"/>
                        </a:rPr>
                        <a:t>0.05</a:t>
                      </a:r>
                    </a:p>
                    <a:p>
                      <a:r>
                        <a:rPr lang="en-US" sz="1200" dirty="0">
                          <a:latin typeface="Aptos" panose="020B0004020202020204" pitchFamily="34" charset="0"/>
                          <a:cs typeface="Rubik Bold" pitchFamily="2" charset="-79"/>
                        </a:rPr>
                        <a:t>-0.22</a:t>
                      </a:r>
                      <a:endParaRPr lang="en-IN" sz="1200" dirty="0">
                        <a:latin typeface="Aptos" panose="020B0004020202020204" pitchFamily="34" charset="0"/>
                        <a:cs typeface="Rubik Bold" pitchFamily="2" charset="-79"/>
                      </a:endParaRPr>
                    </a:p>
                  </a:txBody>
                  <a:tcPr>
                    <a:solidFill>
                      <a:schemeClr val="accent6">
                        <a:lumMod val="20000"/>
                        <a:lumOff val="80000"/>
                      </a:schemeClr>
                    </a:solidFill>
                  </a:tcPr>
                </a:tc>
                <a:extLst>
                  <a:ext uri="{0D108BD9-81ED-4DB2-BD59-A6C34878D82A}">
                    <a16:rowId xmlns:a16="http://schemas.microsoft.com/office/drawing/2014/main" val="1431043161"/>
                  </a:ext>
                </a:extLst>
              </a:tr>
              <a:tr h="367911">
                <a:tc>
                  <a:txBody>
                    <a:bodyPr/>
                    <a:lstStyle/>
                    <a:p>
                      <a:r>
                        <a:rPr lang="en-US" sz="1200" dirty="0">
                          <a:latin typeface="Aptos" panose="020B0004020202020204" pitchFamily="34" charset="0"/>
                          <a:cs typeface="Rubik Bold" pitchFamily="2" charset="-79"/>
                        </a:rPr>
                        <a:t>TER (%)</a:t>
                      </a:r>
                      <a:endParaRPr lang="en-IN" sz="1200" dirty="0">
                        <a:latin typeface="Aptos" panose="020B0004020202020204" pitchFamily="34" charset="0"/>
                        <a:cs typeface="Rubik Bold" pitchFamily="2" charset="-79"/>
                      </a:endParaRPr>
                    </a:p>
                  </a:txBody>
                  <a:tcPr/>
                </a:tc>
                <a:tc>
                  <a:txBody>
                    <a:bodyPr/>
                    <a:lstStyle/>
                    <a:p>
                      <a:r>
                        <a:rPr lang="en-US" sz="1200" dirty="0">
                          <a:latin typeface="Aptos" panose="020B0004020202020204" pitchFamily="34" charset="0"/>
                          <a:cs typeface="Rubik Bold" pitchFamily="2" charset="-79"/>
                        </a:rPr>
                        <a:t>0.13</a:t>
                      </a:r>
                      <a:endParaRPr lang="en-IN" sz="1200" dirty="0">
                        <a:latin typeface="Aptos" panose="020B0004020202020204" pitchFamily="34" charset="0"/>
                        <a:cs typeface="Rubik Bold" pitchFamily="2" charset="-79"/>
                      </a:endParaRPr>
                    </a:p>
                  </a:txBody>
                  <a:tcPr/>
                </a:tc>
                <a:extLst>
                  <a:ext uri="{0D108BD9-81ED-4DB2-BD59-A6C34878D82A}">
                    <a16:rowId xmlns:a16="http://schemas.microsoft.com/office/drawing/2014/main" val="2696724088"/>
                  </a:ext>
                </a:extLst>
              </a:tr>
            </a:tbl>
          </a:graphicData>
        </a:graphic>
      </p:graphicFrame>
      <p:pic>
        <p:nvPicPr>
          <p:cNvPr id="41" name="Picture 40">
            <a:extLst>
              <a:ext uri="{FF2B5EF4-FFF2-40B4-BE49-F238E27FC236}">
                <a16:creationId xmlns:a16="http://schemas.microsoft.com/office/drawing/2014/main" id="{3A5A445D-8BCB-413A-96F3-BD4CDC3A6CF2}"/>
              </a:ext>
            </a:extLst>
          </p:cNvPr>
          <p:cNvPicPr>
            <a:picLocks noChangeAspect="1"/>
          </p:cNvPicPr>
          <p:nvPr/>
        </p:nvPicPr>
        <p:blipFill>
          <a:blip r:embed="rId2"/>
          <a:stretch>
            <a:fillRect/>
          </a:stretch>
        </p:blipFill>
        <p:spPr>
          <a:xfrm>
            <a:off x="685800" y="6526159"/>
            <a:ext cx="4563112" cy="200053"/>
          </a:xfrm>
          <a:prstGeom prst="rect">
            <a:avLst/>
          </a:prstGeom>
        </p:spPr>
      </p:pic>
      <p:pic>
        <p:nvPicPr>
          <p:cNvPr id="3" name="Graphic 6">
            <a:extLst>
              <a:ext uri="{FF2B5EF4-FFF2-40B4-BE49-F238E27FC236}">
                <a16:creationId xmlns:a16="http://schemas.microsoft.com/office/drawing/2014/main" id="{44F53871-A64C-D450-9462-A4B6FD5AE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830" y="34732"/>
            <a:ext cx="1219200" cy="515981"/>
          </a:xfrm>
          <a:prstGeom prst="rect">
            <a:avLst/>
          </a:prstGeom>
        </p:spPr>
      </p:pic>
      <p:sp>
        <p:nvSpPr>
          <p:cNvPr id="6" name="TextBox 5">
            <a:extLst>
              <a:ext uri="{FF2B5EF4-FFF2-40B4-BE49-F238E27FC236}">
                <a16:creationId xmlns:a16="http://schemas.microsoft.com/office/drawing/2014/main" id="{826A4305-45A3-1A28-F6E1-8360B506E6A0}"/>
              </a:ext>
            </a:extLst>
          </p:cNvPr>
          <p:cNvSpPr txBox="1"/>
          <p:nvPr/>
        </p:nvSpPr>
        <p:spPr>
          <a:xfrm>
            <a:off x="8991600" y="6462907"/>
            <a:ext cx="3352800" cy="276999"/>
          </a:xfrm>
          <a:prstGeom prst="rect">
            <a:avLst/>
          </a:prstGeom>
          <a:noFill/>
        </p:spPr>
        <p:txBody>
          <a:bodyPr wrap="square" rtlCol="0">
            <a:spAutoFit/>
          </a:bodyPr>
          <a:lstStyle/>
          <a:p>
            <a:r>
              <a:rPr lang="en-US" sz="1200" dirty="0"/>
              <a:t>Data as on 31</a:t>
            </a:r>
            <a:r>
              <a:rPr lang="en-US" sz="1200" baseline="30000" dirty="0"/>
              <a:t>st</a:t>
            </a:r>
            <a:r>
              <a:rPr lang="en-US" sz="1200" dirty="0"/>
              <a:t> March 2026</a:t>
            </a:r>
            <a:endParaRPr lang="en-IN"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A1DC7732-581E-C4C0-E7C6-16A4F6268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3"/>
            <a:ext cx="12189630" cy="6858000"/>
          </a:xfrm>
          <a:prstGeom prst="rect">
            <a:avLst/>
          </a:prstGeom>
        </p:spPr>
      </p:pic>
      <p:sp>
        <p:nvSpPr>
          <p:cNvPr id="2" name="object 2"/>
          <p:cNvSpPr txBox="1"/>
          <p:nvPr/>
        </p:nvSpPr>
        <p:spPr>
          <a:xfrm>
            <a:off x="1454839" y="1432487"/>
            <a:ext cx="9328150" cy="1179810"/>
          </a:xfrm>
          <a:prstGeom prst="rect">
            <a:avLst/>
          </a:prstGeom>
        </p:spPr>
        <p:txBody>
          <a:bodyPr vert="horz" wrap="square" lIns="0" tIns="63500" rIns="0" bIns="0" rtlCol="0">
            <a:spAutoFit/>
          </a:bodyPr>
          <a:lstStyle/>
          <a:p>
            <a:pPr marL="12700">
              <a:lnSpc>
                <a:spcPct val="100000"/>
              </a:lnSpc>
              <a:spcBef>
                <a:spcPts val="500"/>
              </a:spcBef>
            </a:pPr>
            <a:r>
              <a:rPr lang="en-US" sz="1200" b="1" dirty="0">
                <a:latin typeface="Aptos" panose="020B0004020202020204" pitchFamily="34" charset="0"/>
                <a:cs typeface="Rubik Bold"/>
              </a:rPr>
              <a:t>This product is suitable for investors who are seeking*:</a:t>
            </a:r>
          </a:p>
          <a:p>
            <a:pPr marL="184150" indent="-171450">
              <a:lnSpc>
                <a:spcPct val="100000"/>
              </a:lnSpc>
              <a:spcBef>
                <a:spcPts val="500"/>
              </a:spcBef>
              <a:buFont typeface="Arial" panose="020B0604020202020204" pitchFamily="34" charset="0"/>
              <a:buChar char="•"/>
            </a:pPr>
            <a:r>
              <a:rPr lang="en-US" sz="1200" b="1" dirty="0">
                <a:latin typeface="Aptos" panose="020B0004020202020204" pitchFamily="34" charset="0"/>
                <a:cs typeface="Rubik Bold"/>
              </a:rPr>
              <a:t>Wealth creation over long term</a:t>
            </a:r>
          </a:p>
          <a:p>
            <a:pPr marL="184150" indent="-171450">
              <a:lnSpc>
                <a:spcPct val="100000"/>
              </a:lnSpc>
              <a:spcBef>
                <a:spcPts val="500"/>
              </a:spcBef>
              <a:buFont typeface="Arial" panose="020B0604020202020204" pitchFamily="34" charset="0"/>
              <a:buChar char="•"/>
            </a:pPr>
            <a:r>
              <a:rPr lang="en-US" sz="1200" b="1" dirty="0">
                <a:latin typeface="Aptos" panose="020B0004020202020204" pitchFamily="34" charset="0"/>
                <a:cs typeface="Rubik Bold"/>
              </a:rPr>
              <a:t>An exchange traded fund that seeks to provide returns that correspond to the returns provided by Nifty Bank Index, subject to tracking error</a:t>
            </a:r>
          </a:p>
          <a:p>
            <a:pPr marL="12700">
              <a:lnSpc>
                <a:spcPct val="100000"/>
              </a:lnSpc>
              <a:spcBef>
                <a:spcPts val="500"/>
              </a:spcBef>
            </a:pPr>
            <a:r>
              <a:rPr lang="en-US" sz="1200" b="1" dirty="0">
                <a:latin typeface="Aptos" panose="020B0004020202020204" pitchFamily="34" charset="0"/>
                <a:cs typeface="Rubik Bold"/>
              </a:rPr>
              <a:t>*Investors should consult their financial advisers if in doubt about whether the product is suitable for them</a:t>
            </a:r>
          </a:p>
        </p:txBody>
      </p:sp>
      <p:sp>
        <p:nvSpPr>
          <p:cNvPr id="4" name="object 4"/>
          <p:cNvSpPr txBox="1"/>
          <p:nvPr/>
        </p:nvSpPr>
        <p:spPr>
          <a:xfrm>
            <a:off x="2231072" y="4999734"/>
            <a:ext cx="2544560" cy="382156"/>
          </a:xfrm>
          <a:prstGeom prst="rect">
            <a:avLst/>
          </a:prstGeom>
        </p:spPr>
        <p:txBody>
          <a:bodyPr vert="horz" wrap="square" lIns="0" tIns="12700" rIns="0" bIns="0" rtlCol="0">
            <a:spAutoFit/>
          </a:bodyPr>
          <a:lstStyle/>
          <a:p>
            <a:pPr marL="12700" marR="5080" indent="19050">
              <a:lnSpc>
                <a:spcPct val="100000"/>
              </a:lnSpc>
              <a:spcBef>
                <a:spcPts val="100"/>
              </a:spcBef>
            </a:pPr>
            <a:r>
              <a:rPr lang="en-US" sz="1200" b="1" dirty="0">
                <a:latin typeface="Aptos" panose="020B0004020202020204" pitchFamily="34" charset="0"/>
                <a:cs typeface="Rubik Bold"/>
              </a:rPr>
              <a:t>Investors understand that their </a:t>
            </a:r>
            <a:r>
              <a:rPr lang="en-US" sz="1200" b="1" spc="-285" dirty="0">
                <a:latin typeface="Aptos" panose="020B0004020202020204" pitchFamily="34" charset="0"/>
                <a:cs typeface="Rubik Bold"/>
              </a:rPr>
              <a:t> </a:t>
            </a:r>
            <a:r>
              <a:rPr lang="en-US" sz="1200" b="1" dirty="0">
                <a:latin typeface="Aptos" panose="020B0004020202020204" pitchFamily="34" charset="0"/>
                <a:cs typeface="Rubik Bold"/>
              </a:rPr>
              <a:t>principle</a:t>
            </a:r>
            <a:r>
              <a:rPr lang="en-US" sz="1200" b="1" spc="-20" dirty="0">
                <a:latin typeface="Aptos" panose="020B0004020202020204" pitchFamily="34" charset="0"/>
                <a:cs typeface="Rubik Bold"/>
              </a:rPr>
              <a:t> </a:t>
            </a:r>
            <a:r>
              <a:rPr lang="en-US" sz="1200" b="1" dirty="0">
                <a:latin typeface="Aptos" panose="020B0004020202020204" pitchFamily="34" charset="0"/>
                <a:cs typeface="Rubik Bold"/>
              </a:rPr>
              <a:t>will</a:t>
            </a:r>
            <a:r>
              <a:rPr lang="en-US" sz="1200" b="1" spc="-15" dirty="0">
                <a:latin typeface="Aptos" panose="020B0004020202020204" pitchFamily="34" charset="0"/>
                <a:cs typeface="Rubik Bold"/>
              </a:rPr>
              <a:t> </a:t>
            </a:r>
            <a:r>
              <a:rPr lang="en-US" sz="1200" b="1" dirty="0">
                <a:latin typeface="Aptos" panose="020B0004020202020204" pitchFamily="34" charset="0"/>
                <a:cs typeface="Rubik Bold"/>
              </a:rPr>
              <a:t>be</a:t>
            </a:r>
            <a:r>
              <a:rPr lang="en-US" sz="1200" b="1" spc="-15" dirty="0">
                <a:latin typeface="Aptos" panose="020B0004020202020204" pitchFamily="34" charset="0"/>
                <a:cs typeface="Rubik Bold"/>
              </a:rPr>
              <a:t> </a:t>
            </a:r>
            <a:r>
              <a:rPr lang="en-US" sz="1200" b="1" dirty="0">
                <a:latin typeface="Aptos" panose="020B0004020202020204" pitchFamily="34" charset="0"/>
                <a:cs typeface="Rubik Bold"/>
              </a:rPr>
              <a:t>at</a:t>
            </a:r>
            <a:r>
              <a:rPr lang="en-US" sz="1200" b="1" spc="-20" dirty="0">
                <a:latin typeface="Aptos" panose="020B0004020202020204" pitchFamily="34" charset="0"/>
                <a:cs typeface="Rubik Bold"/>
              </a:rPr>
              <a:t> </a:t>
            </a:r>
            <a:r>
              <a:rPr lang="en-US" sz="1200" b="1" dirty="0">
                <a:latin typeface="Aptos" panose="020B0004020202020204" pitchFamily="34" charset="0"/>
                <a:cs typeface="Rubik Bold"/>
              </a:rPr>
              <a:t>very</a:t>
            </a:r>
            <a:r>
              <a:rPr lang="en-US" sz="1200" b="1" spc="-15" dirty="0">
                <a:latin typeface="Aptos" panose="020B0004020202020204" pitchFamily="34" charset="0"/>
                <a:cs typeface="Rubik Bold"/>
              </a:rPr>
              <a:t> </a:t>
            </a:r>
            <a:r>
              <a:rPr lang="en-US" sz="1200" b="1" dirty="0">
                <a:latin typeface="Aptos" panose="020B0004020202020204" pitchFamily="34" charset="0"/>
                <a:cs typeface="Rubik Bold"/>
              </a:rPr>
              <a:t>high</a:t>
            </a:r>
            <a:r>
              <a:rPr lang="en-US" sz="1200" b="1" spc="-15" dirty="0">
                <a:latin typeface="Aptos" panose="020B0004020202020204" pitchFamily="34" charset="0"/>
                <a:cs typeface="Rubik Bold"/>
              </a:rPr>
              <a:t> </a:t>
            </a:r>
            <a:r>
              <a:rPr lang="en-US" sz="1200" b="1" dirty="0">
                <a:latin typeface="Aptos" panose="020B0004020202020204" pitchFamily="34" charset="0"/>
                <a:cs typeface="Rubik Bold"/>
              </a:rPr>
              <a:t>risk</a:t>
            </a:r>
          </a:p>
        </p:txBody>
      </p:sp>
      <p:sp>
        <p:nvSpPr>
          <p:cNvPr id="5" name="object 5"/>
          <p:cNvSpPr txBox="1"/>
          <p:nvPr/>
        </p:nvSpPr>
        <p:spPr>
          <a:xfrm>
            <a:off x="7239000" y="4934065"/>
            <a:ext cx="1145689" cy="197490"/>
          </a:xfrm>
          <a:prstGeom prst="rect">
            <a:avLst/>
          </a:prstGeom>
        </p:spPr>
        <p:txBody>
          <a:bodyPr vert="horz" wrap="square" lIns="0" tIns="12700" rIns="0" bIns="0" rtlCol="0">
            <a:spAutoFit/>
          </a:bodyPr>
          <a:lstStyle/>
          <a:p>
            <a:pPr marL="12700" algn="ctr">
              <a:lnSpc>
                <a:spcPct val="100000"/>
              </a:lnSpc>
              <a:spcBef>
                <a:spcPts val="100"/>
              </a:spcBef>
            </a:pPr>
            <a:r>
              <a:rPr lang="en-IN" sz="1200" b="1" dirty="0">
                <a:latin typeface="Aptos" panose="020B0004020202020204" pitchFamily="34" charset="0"/>
                <a:cs typeface="Rubik Bold"/>
              </a:rPr>
              <a:t>Nifty</a:t>
            </a:r>
            <a:r>
              <a:rPr lang="en-IN" sz="1200" b="1" spc="-45" dirty="0">
                <a:latin typeface="Aptos" panose="020B0004020202020204" pitchFamily="34" charset="0"/>
                <a:cs typeface="Rubik Bold"/>
              </a:rPr>
              <a:t> Bank</a:t>
            </a:r>
            <a:r>
              <a:rPr lang="en-IN" sz="1200" b="1" spc="-40" dirty="0">
                <a:latin typeface="Aptos" panose="020B0004020202020204" pitchFamily="34" charset="0"/>
                <a:cs typeface="Rubik Bold"/>
              </a:rPr>
              <a:t> </a:t>
            </a:r>
            <a:r>
              <a:rPr lang="en-IN" sz="1200" b="1" dirty="0">
                <a:latin typeface="Aptos" panose="020B0004020202020204" pitchFamily="34" charset="0"/>
                <a:cs typeface="Rubik Bold"/>
              </a:rPr>
              <a:t>TRI</a:t>
            </a:r>
          </a:p>
        </p:txBody>
      </p:sp>
      <p:sp>
        <p:nvSpPr>
          <p:cNvPr id="7" name="object 7"/>
          <p:cNvSpPr txBox="1"/>
          <p:nvPr/>
        </p:nvSpPr>
        <p:spPr>
          <a:xfrm>
            <a:off x="3026314" y="3115400"/>
            <a:ext cx="720090" cy="238760"/>
          </a:xfrm>
          <a:prstGeom prst="rect">
            <a:avLst/>
          </a:prstGeom>
        </p:spPr>
        <p:txBody>
          <a:bodyPr vert="horz" wrap="square" lIns="0" tIns="12700" rIns="0" bIns="0" rtlCol="0">
            <a:spAutoFit/>
          </a:bodyPr>
          <a:lstStyle/>
          <a:p>
            <a:pPr marL="12700">
              <a:lnSpc>
                <a:spcPct val="100000"/>
              </a:lnSpc>
              <a:spcBef>
                <a:spcPts val="100"/>
              </a:spcBef>
            </a:pPr>
            <a:r>
              <a:rPr sz="1400" b="0" dirty="0">
                <a:latin typeface="Rubik Medium"/>
                <a:cs typeface="Rubik Medium"/>
              </a:rPr>
              <a:t>Scheme</a:t>
            </a:r>
            <a:endParaRPr sz="1400">
              <a:latin typeface="Rubik Medium"/>
              <a:cs typeface="Rubik Medium"/>
            </a:endParaRPr>
          </a:p>
        </p:txBody>
      </p:sp>
      <p:sp>
        <p:nvSpPr>
          <p:cNvPr id="8" name="object 8"/>
          <p:cNvSpPr txBox="1"/>
          <p:nvPr/>
        </p:nvSpPr>
        <p:spPr>
          <a:xfrm>
            <a:off x="7313962" y="3115400"/>
            <a:ext cx="1010285" cy="238760"/>
          </a:xfrm>
          <a:prstGeom prst="rect">
            <a:avLst/>
          </a:prstGeom>
        </p:spPr>
        <p:txBody>
          <a:bodyPr vert="horz" wrap="square" lIns="0" tIns="12700" rIns="0" bIns="0" rtlCol="0">
            <a:spAutoFit/>
          </a:bodyPr>
          <a:lstStyle/>
          <a:p>
            <a:pPr marL="12700">
              <a:lnSpc>
                <a:spcPct val="100000"/>
              </a:lnSpc>
              <a:spcBef>
                <a:spcPts val="100"/>
              </a:spcBef>
            </a:pPr>
            <a:r>
              <a:rPr sz="1400" b="0" dirty="0">
                <a:latin typeface="Rubik Medium"/>
                <a:cs typeface="Rubik Medium"/>
              </a:rPr>
              <a:t>Benchmark</a:t>
            </a:r>
            <a:endParaRPr sz="1400">
              <a:latin typeface="Rubik Medium"/>
              <a:cs typeface="Rubik Medium"/>
            </a:endParaRPr>
          </a:p>
        </p:txBody>
      </p:sp>
      <p:sp>
        <p:nvSpPr>
          <p:cNvPr id="10" name="TextBox 9">
            <a:extLst>
              <a:ext uri="{FF2B5EF4-FFF2-40B4-BE49-F238E27FC236}">
                <a16:creationId xmlns:a16="http://schemas.microsoft.com/office/drawing/2014/main" id="{61C334B9-2161-09F2-0113-DC742B06D090}"/>
              </a:ext>
            </a:extLst>
          </p:cNvPr>
          <p:cNvSpPr txBox="1"/>
          <p:nvPr/>
        </p:nvSpPr>
        <p:spPr>
          <a:xfrm>
            <a:off x="2813685" y="4735395"/>
            <a:ext cx="1117600" cy="184666"/>
          </a:xfrm>
          <a:prstGeom prst="rect">
            <a:avLst/>
          </a:prstGeom>
          <a:solidFill>
            <a:srgbClr val="005595"/>
          </a:solidFill>
        </p:spPr>
        <p:txBody>
          <a:bodyPr wrap="square">
            <a:spAutoFit/>
          </a:bodyPr>
          <a:lstStyle/>
          <a:p>
            <a:pPr algn="ctr"/>
            <a:r>
              <a:rPr lang="en-IN" sz="600">
                <a:solidFill>
                  <a:schemeClr val="bg1"/>
                </a:solidFill>
                <a:latin typeface="Rubik Bold" pitchFamily="2" charset="-79"/>
                <a:cs typeface="Rubik Bold" pitchFamily="2" charset="-79"/>
              </a:rPr>
              <a:t>SCHEME</a:t>
            </a:r>
          </a:p>
        </p:txBody>
      </p:sp>
      <p:sp>
        <p:nvSpPr>
          <p:cNvPr id="14" name="object 2">
            <a:extLst>
              <a:ext uri="{FF2B5EF4-FFF2-40B4-BE49-F238E27FC236}">
                <a16:creationId xmlns:a16="http://schemas.microsoft.com/office/drawing/2014/main" id="{F1323528-15E7-9250-C4A3-94DA71992F1F}"/>
              </a:ext>
            </a:extLst>
          </p:cNvPr>
          <p:cNvSpPr txBox="1">
            <a:spLocks noGrp="1"/>
          </p:cNvSpPr>
          <p:nvPr>
            <p:ph type="title"/>
          </p:nvPr>
        </p:nvSpPr>
        <p:spPr>
          <a:xfrm>
            <a:off x="0" y="498832"/>
            <a:ext cx="4775632" cy="382156"/>
          </a:xfrm>
          <a:prstGeom prst="rect">
            <a:avLst/>
          </a:prstGeom>
        </p:spPr>
        <p:txBody>
          <a:bodyPr vert="horz" wrap="square" lIns="0" tIns="12700" rIns="0" bIns="0" rtlCol="0">
            <a:spAutoFit/>
          </a:bodyPr>
          <a:lstStyle/>
          <a:p>
            <a:pPr marL="12700">
              <a:lnSpc>
                <a:spcPct val="100000"/>
              </a:lnSpc>
              <a:spcBef>
                <a:spcPts val="100"/>
              </a:spcBef>
            </a:pPr>
            <a:r>
              <a:rPr lang="en-US" spc="-5" dirty="0"/>
              <a:t>Product Label and Riskometer</a:t>
            </a:r>
            <a:endParaRPr spc="-15" dirty="0"/>
          </a:p>
        </p:txBody>
      </p:sp>
      <p:pic>
        <p:nvPicPr>
          <p:cNvPr id="20" name="Picture 19">
            <a:extLst>
              <a:ext uri="{FF2B5EF4-FFF2-40B4-BE49-F238E27FC236}">
                <a16:creationId xmlns:a16="http://schemas.microsoft.com/office/drawing/2014/main" id="{E83746E3-F50C-9773-ABE7-7DC28BD798F0}"/>
              </a:ext>
            </a:extLst>
          </p:cNvPr>
          <p:cNvPicPr>
            <a:picLocks noChangeAspect="1"/>
          </p:cNvPicPr>
          <p:nvPr/>
        </p:nvPicPr>
        <p:blipFill>
          <a:blip r:embed="rId3"/>
          <a:stretch>
            <a:fillRect/>
          </a:stretch>
        </p:blipFill>
        <p:spPr>
          <a:xfrm>
            <a:off x="1542096" y="3415287"/>
            <a:ext cx="3688526" cy="1584447"/>
          </a:xfrm>
          <a:prstGeom prst="rect">
            <a:avLst/>
          </a:prstGeom>
        </p:spPr>
      </p:pic>
      <p:pic>
        <p:nvPicPr>
          <p:cNvPr id="26" name="Picture 25">
            <a:extLst>
              <a:ext uri="{FF2B5EF4-FFF2-40B4-BE49-F238E27FC236}">
                <a16:creationId xmlns:a16="http://schemas.microsoft.com/office/drawing/2014/main" id="{DFF2C453-2989-82B2-0584-B8A508774004}"/>
              </a:ext>
            </a:extLst>
          </p:cNvPr>
          <p:cNvPicPr>
            <a:picLocks noChangeAspect="1"/>
          </p:cNvPicPr>
          <p:nvPr/>
        </p:nvPicPr>
        <p:blipFill>
          <a:blip r:embed="rId4"/>
          <a:stretch>
            <a:fillRect/>
          </a:stretch>
        </p:blipFill>
        <p:spPr>
          <a:xfrm>
            <a:off x="6011820" y="3429001"/>
            <a:ext cx="3664518" cy="1538406"/>
          </a:xfrm>
          <a:prstGeom prst="rect">
            <a:avLst/>
          </a:prstGeom>
        </p:spPr>
      </p:pic>
      <p:sp>
        <p:nvSpPr>
          <p:cNvPr id="3" name="Rectangle 2">
            <a:extLst>
              <a:ext uri="{FF2B5EF4-FFF2-40B4-BE49-F238E27FC236}">
                <a16:creationId xmlns:a16="http://schemas.microsoft.com/office/drawing/2014/main" id="{ED88AF89-9200-53FF-99F0-DF8CF2375233}"/>
              </a:ext>
            </a:extLst>
          </p:cNvPr>
          <p:cNvSpPr/>
          <p:nvPr/>
        </p:nvSpPr>
        <p:spPr>
          <a:xfrm>
            <a:off x="9906001" y="176378"/>
            <a:ext cx="2027908" cy="966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6">
            <a:extLst>
              <a:ext uri="{FF2B5EF4-FFF2-40B4-BE49-F238E27FC236}">
                <a16:creationId xmlns:a16="http://schemas.microsoft.com/office/drawing/2014/main" id="{BCC2CA2D-D89B-B3BA-D54B-7F6C785A1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3469" y="58303"/>
            <a:ext cx="1219200" cy="515981"/>
          </a:xfrm>
          <a:prstGeom prst="rect">
            <a:avLst/>
          </a:prstGeom>
        </p:spPr>
      </p:pic>
    </p:spTree>
    <p:extLst>
      <p:ext uri="{BB962C8B-B14F-4D97-AF65-F5344CB8AC3E}">
        <p14:creationId xmlns:p14="http://schemas.microsoft.com/office/powerpoint/2010/main" val="398908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A1DC7732-581E-C4C0-E7C6-16A4F6268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5" y="0"/>
            <a:ext cx="12189630" cy="6858000"/>
          </a:xfrm>
          <a:prstGeom prst="rect">
            <a:avLst/>
          </a:prstGeom>
        </p:spPr>
      </p:pic>
      <p:sp>
        <p:nvSpPr>
          <p:cNvPr id="2" name="object 2"/>
          <p:cNvSpPr txBox="1"/>
          <p:nvPr/>
        </p:nvSpPr>
        <p:spPr>
          <a:xfrm>
            <a:off x="1454839" y="1432487"/>
            <a:ext cx="9328150" cy="1179810"/>
          </a:xfrm>
          <a:prstGeom prst="rect">
            <a:avLst/>
          </a:prstGeom>
        </p:spPr>
        <p:txBody>
          <a:bodyPr vert="horz" wrap="square" lIns="0" tIns="63500" rIns="0" bIns="0" rtlCol="0">
            <a:spAutoFit/>
          </a:bodyPr>
          <a:lstStyle/>
          <a:p>
            <a:pPr marL="12700">
              <a:lnSpc>
                <a:spcPct val="100000"/>
              </a:lnSpc>
              <a:spcBef>
                <a:spcPts val="500"/>
              </a:spcBef>
            </a:pPr>
            <a:r>
              <a:rPr lang="en-US" sz="1200">
                <a:latin typeface="Rubik Bold"/>
                <a:cs typeface="Rubik Bold"/>
              </a:rPr>
              <a:t>This product is suitable for investors who are seeking*:</a:t>
            </a:r>
          </a:p>
          <a:p>
            <a:pPr marL="184150" indent="-171450">
              <a:lnSpc>
                <a:spcPct val="100000"/>
              </a:lnSpc>
              <a:spcBef>
                <a:spcPts val="500"/>
              </a:spcBef>
              <a:buFont typeface="Arial" panose="020B0604020202020204" pitchFamily="34" charset="0"/>
              <a:buChar char="•"/>
            </a:pPr>
            <a:r>
              <a:rPr lang="en-US" sz="1200">
                <a:latin typeface="Rubik Bold"/>
                <a:cs typeface="Rubik Bold"/>
              </a:rPr>
              <a:t>Wealth creation over long term</a:t>
            </a:r>
          </a:p>
          <a:p>
            <a:pPr marL="184150" indent="-171450">
              <a:lnSpc>
                <a:spcPct val="100000"/>
              </a:lnSpc>
              <a:spcBef>
                <a:spcPts val="500"/>
              </a:spcBef>
              <a:buFont typeface="Arial" panose="020B0604020202020204" pitchFamily="34" charset="0"/>
              <a:buChar char="•"/>
            </a:pPr>
            <a:r>
              <a:rPr lang="en-US" sz="1200">
                <a:latin typeface="Rubik Bold"/>
                <a:cs typeface="Rubik Bold"/>
              </a:rPr>
              <a:t>An exchange traded fund that seeks to provide returns that correspond to the returns provided by Nifty Bank Index, subject to tracking error</a:t>
            </a:r>
          </a:p>
          <a:p>
            <a:pPr marL="12700">
              <a:lnSpc>
                <a:spcPct val="100000"/>
              </a:lnSpc>
              <a:spcBef>
                <a:spcPts val="500"/>
              </a:spcBef>
            </a:pPr>
            <a:r>
              <a:rPr lang="en-US" sz="1200">
                <a:latin typeface="Rubik Bold"/>
                <a:cs typeface="Rubik Bold"/>
              </a:rPr>
              <a:t>*Investors should consult their financial advisers if in doubt about whether the product is suitable for them</a:t>
            </a:r>
          </a:p>
        </p:txBody>
      </p:sp>
      <p:sp>
        <p:nvSpPr>
          <p:cNvPr id="3" name="object 3"/>
          <p:cNvSpPr txBox="1"/>
          <p:nvPr/>
        </p:nvSpPr>
        <p:spPr>
          <a:xfrm>
            <a:off x="1402134" y="5552504"/>
            <a:ext cx="9380855" cy="391160"/>
          </a:xfrm>
          <a:prstGeom prst="rect">
            <a:avLst/>
          </a:prstGeom>
        </p:spPr>
        <p:txBody>
          <a:bodyPr vert="horz" wrap="square" lIns="0" tIns="12700" rIns="0" bIns="0" rtlCol="0">
            <a:spAutoFit/>
          </a:bodyPr>
          <a:lstStyle/>
          <a:p>
            <a:pPr marL="38100" marR="30480" indent="-635">
              <a:lnSpc>
                <a:spcPct val="100000"/>
              </a:lnSpc>
              <a:spcBef>
                <a:spcPts val="100"/>
              </a:spcBef>
            </a:pPr>
            <a:r>
              <a:rPr lang="en-US" sz="1050" baseline="31746">
                <a:latin typeface="Rubik Bold"/>
                <a:cs typeface="Rubik Bold"/>
              </a:rPr>
              <a:t>#</a:t>
            </a:r>
            <a:r>
              <a:rPr lang="en-US" sz="1200">
                <a:latin typeface="Rubik Bold"/>
                <a:cs typeface="Rubik Bold"/>
              </a:rPr>
              <a:t>The</a:t>
            </a:r>
            <a:r>
              <a:rPr lang="en-US" sz="1200" spc="5">
                <a:latin typeface="Rubik Bold"/>
                <a:cs typeface="Rubik Bold"/>
              </a:rPr>
              <a:t> </a:t>
            </a:r>
            <a:r>
              <a:rPr lang="en-US" sz="1200">
                <a:latin typeface="Rubik Bold"/>
                <a:cs typeface="Rubik Bold"/>
              </a:rPr>
              <a:t>product</a:t>
            </a:r>
            <a:r>
              <a:rPr lang="en-US" sz="1200" spc="5">
                <a:latin typeface="Rubik Bold"/>
                <a:cs typeface="Rubik Bold"/>
              </a:rPr>
              <a:t> </a:t>
            </a:r>
            <a:r>
              <a:rPr lang="en-US" sz="1200">
                <a:latin typeface="Rubik Bold"/>
                <a:cs typeface="Rubik Bold"/>
              </a:rPr>
              <a:t>labelling</a:t>
            </a:r>
            <a:r>
              <a:rPr lang="en-US" sz="1200" spc="5">
                <a:latin typeface="Rubik Bold"/>
                <a:cs typeface="Rubik Bold"/>
              </a:rPr>
              <a:t> </a:t>
            </a:r>
            <a:r>
              <a:rPr lang="en-US" sz="1200">
                <a:latin typeface="Rubik Bold"/>
                <a:cs typeface="Rubik Bold"/>
              </a:rPr>
              <a:t>assigned</a:t>
            </a:r>
            <a:r>
              <a:rPr lang="en-US" sz="1200" spc="5">
                <a:latin typeface="Rubik Bold"/>
                <a:cs typeface="Rubik Bold"/>
              </a:rPr>
              <a:t> </a:t>
            </a:r>
            <a:r>
              <a:rPr lang="en-US" sz="1200">
                <a:latin typeface="Rubik Bold"/>
                <a:cs typeface="Rubik Bold"/>
              </a:rPr>
              <a:t>during</a:t>
            </a:r>
            <a:r>
              <a:rPr lang="en-US" sz="1200" spc="5">
                <a:latin typeface="Rubik Bold"/>
                <a:cs typeface="Rubik Bold"/>
              </a:rPr>
              <a:t> </a:t>
            </a:r>
            <a:r>
              <a:rPr lang="en-US" sz="1200">
                <a:latin typeface="Rubik Bold"/>
                <a:cs typeface="Rubik Bold"/>
              </a:rPr>
              <a:t>the</a:t>
            </a:r>
            <a:r>
              <a:rPr lang="en-US" sz="1200" spc="5">
                <a:latin typeface="Rubik Bold"/>
                <a:cs typeface="Rubik Bold"/>
              </a:rPr>
              <a:t> </a:t>
            </a:r>
            <a:r>
              <a:rPr lang="en-US" sz="1200">
                <a:latin typeface="Rubik Bold"/>
                <a:cs typeface="Rubik Bold"/>
              </a:rPr>
              <a:t>New</a:t>
            </a:r>
            <a:r>
              <a:rPr lang="en-US" sz="1200" spc="5">
                <a:latin typeface="Rubik Bold"/>
                <a:cs typeface="Rubik Bold"/>
              </a:rPr>
              <a:t> </a:t>
            </a:r>
            <a:r>
              <a:rPr lang="en-US" sz="1200">
                <a:latin typeface="Rubik Bold"/>
                <a:cs typeface="Rubik Bold"/>
              </a:rPr>
              <a:t>Fund</a:t>
            </a:r>
            <a:r>
              <a:rPr lang="en-US" sz="1200" spc="5">
                <a:latin typeface="Rubik Bold"/>
                <a:cs typeface="Rubik Bold"/>
              </a:rPr>
              <a:t> </a:t>
            </a:r>
            <a:r>
              <a:rPr lang="en-US" sz="1200" spc="-20">
                <a:latin typeface="Rubik Bold"/>
                <a:cs typeface="Rubik Bold"/>
              </a:rPr>
              <a:t>Offer</a:t>
            </a:r>
            <a:r>
              <a:rPr lang="en-US" sz="1200" spc="5">
                <a:latin typeface="Rubik Bold"/>
                <a:cs typeface="Rubik Bold"/>
              </a:rPr>
              <a:t> </a:t>
            </a:r>
            <a:r>
              <a:rPr lang="en-US" sz="1200">
                <a:latin typeface="Rubik Bold"/>
                <a:cs typeface="Rubik Bold"/>
              </a:rPr>
              <a:t>is</a:t>
            </a:r>
            <a:r>
              <a:rPr lang="en-US" sz="1200" spc="5">
                <a:latin typeface="Rubik Bold"/>
                <a:cs typeface="Rubik Bold"/>
              </a:rPr>
              <a:t> </a:t>
            </a:r>
            <a:r>
              <a:rPr lang="en-US" sz="1200">
                <a:latin typeface="Rubik Bold"/>
                <a:cs typeface="Rubik Bold"/>
              </a:rPr>
              <a:t>based</a:t>
            </a:r>
            <a:r>
              <a:rPr lang="en-US" sz="1200" spc="5">
                <a:latin typeface="Rubik Bold"/>
                <a:cs typeface="Rubik Bold"/>
              </a:rPr>
              <a:t> </a:t>
            </a:r>
            <a:r>
              <a:rPr lang="en-US" sz="1200">
                <a:latin typeface="Rubik Bold"/>
                <a:cs typeface="Rubik Bold"/>
              </a:rPr>
              <a:t>on</a:t>
            </a:r>
            <a:r>
              <a:rPr lang="en-US" sz="1200" spc="5">
                <a:latin typeface="Rubik Bold"/>
                <a:cs typeface="Rubik Bold"/>
              </a:rPr>
              <a:t> </a:t>
            </a:r>
            <a:r>
              <a:rPr lang="en-US" sz="1200">
                <a:latin typeface="Rubik Bold"/>
                <a:cs typeface="Rubik Bold"/>
              </a:rPr>
              <a:t>internal</a:t>
            </a:r>
            <a:r>
              <a:rPr lang="en-US" sz="1200" spc="5">
                <a:latin typeface="Rubik Bold"/>
                <a:cs typeface="Rubik Bold"/>
              </a:rPr>
              <a:t> </a:t>
            </a:r>
            <a:r>
              <a:rPr lang="en-US" sz="1200">
                <a:latin typeface="Rubik Bold"/>
                <a:cs typeface="Rubik Bold"/>
              </a:rPr>
              <a:t>assessment</a:t>
            </a:r>
            <a:r>
              <a:rPr lang="en-US" sz="1200" spc="5">
                <a:latin typeface="Rubik Bold"/>
                <a:cs typeface="Rubik Bold"/>
              </a:rPr>
              <a:t> </a:t>
            </a:r>
            <a:r>
              <a:rPr lang="en-US" sz="1200">
                <a:latin typeface="Rubik Bold"/>
                <a:cs typeface="Rubik Bold"/>
              </a:rPr>
              <a:t>of</a:t>
            </a:r>
            <a:r>
              <a:rPr lang="en-US" sz="1200" spc="5">
                <a:latin typeface="Rubik Bold"/>
                <a:cs typeface="Rubik Bold"/>
              </a:rPr>
              <a:t> </a:t>
            </a:r>
            <a:r>
              <a:rPr lang="en-US" sz="1200">
                <a:latin typeface="Rubik Bold"/>
                <a:cs typeface="Rubik Bold"/>
              </a:rPr>
              <a:t>the</a:t>
            </a:r>
            <a:r>
              <a:rPr lang="en-US" sz="1200" spc="5">
                <a:latin typeface="Rubik Bold"/>
                <a:cs typeface="Rubik Bold"/>
              </a:rPr>
              <a:t> </a:t>
            </a:r>
            <a:r>
              <a:rPr lang="en-US" sz="1200">
                <a:latin typeface="Rubik Bold"/>
                <a:cs typeface="Rubik Bold"/>
              </a:rPr>
              <a:t>Scheme</a:t>
            </a:r>
            <a:r>
              <a:rPr lang="en-US" sz="1200" spc="5">
                <a:latin typeface="Rubik Bold"/>
                <a:cs typeface="Rubik Bold"/>
              </a:rPr>
              <a:t> </a:t>
            </a:r>
            <a:r>
              <a:rPr lang="en-US" sz="1200">
                <a:latin typeface="Rubik Bold"/>
                <a:cs typeface="Rubik Bold"/>
              </a:rPr>
              <a:t>Characteristics</a:t>
            </a:r>
            <a:r>
              <a:rPr lang="en-US" sz="1200" spc="5">
                <a:latin typeface="Rubik Bold"/>
                <a:cs typeface="Rubik Bold"/>
              </a:rPr>
              <a:t> </a:t>
            </a:r>
            <a:r>
              <a:rPr lang="en-US" sz="1200">
                <a:latin typeface="Rubik Bold"/>
                <a:cs typeface="Rubik Bold"/>
              </a:rPr>
              <a:t>or</a:t>
            </a:r>
            <a:r>
              <a:rPr lang="en-US" sz="1200" spc="5">
                <a:latin typeface="Rubik Bold"/>
                <a:cs typeface="Rubik Bold"/>
              </a:rPr>
              <a:t> </a:t>
            </a:r>
            <a:r>
              <a:rPr lang="en-US" sz="1200">
                <a:latin typeface="Rubik Bold"/>
                <a:cs typeface="Rubik Bold"/>
              </a:rPr>
              <a:t>model </a:t>
            </a:r>
            <a:r>
              <a:rPr lang="en-US" sz="1200" spc="-280">
                <a:latin typeface="Rubik Bold"/>
                <a:cs typeface="Rubik Bold"/>
              </a:rPr>
              <a:t> </a:t>
            </a:r>
            <a:r>
              <a:rPr lang="en-US" sz="1200">
                <a:latin typeface="Rubik Bold"/>
                <a:cs typeface="Rubik Bold"/>
              </a:rPr>
              <a:t>portfolio</a:t>
            </a:r>
            <a:r>
              <a:rPr lang="en-US" sz="1200" spc="-5">
                <a:latin typeface="Rubik Bold"/>
                <a:cs typeface="Rubik Bold"/>
              </a:rPr>
              <a:t> </a:t>
            </a:r>
            <a:r>
              <a:rPr lang="en-US" sz="1200">
                <a:latin typeface="Rubik Bold"/>
                <a:cs typeface="Rubik Bold"/>
              </a:rPr>
              <a:t>and the same may vary</a:t>
            </a:r>
            <a:r>
              <a:rPr lang="en-US" sz="1200" spc="-5">
                <a:latin typeface="Rubik Bold"/>
                <a:cs typeface="Rubik Bold"/>
              </a:rPr>
              <a:t> </a:t>
            </a:r>
            <a:r>
              <a:rPr lang="en-US" sz="1200">
                <a:latin typeface="Rubik Bold"/>
                <a:cs typeface="Rubik Bold"/>
              </a:rPr>
              <a:t>post NFO when actual investments are</a:t>
            </a:r>
            <a:r>
              <a:rPr lang="en-US" sz="1200" spc="-5">
                <a:latin typeface="Rubik Bold"/>
                <a:cs typeface="Rubik Bold"/>
              </a:rPr>
              <a:t> </a:t>
            </a:r>
            <a:r>
              <a:rPr lang="en-US" sz="1200">
                <a:latin typeface="Rubik Bold"/>
                <a:cs typeface="Rubik Bold"/>
              </a:rPr>
              <a:t>made.</a:t>
            </a:r>
          </a:p>
        </p:txBody>
      </p:sp>
      <p:sp>
        <p:nvSpPr>
          <p:cNvPr id="4" name="object 4"/>
          <p:cNvSpPr txBox="1"/>
          <p:nvPr/>
        </p:nvSpPr>
        <p:spPr>
          <a:xfrm>
            <a:off x="2244906" y="4934065"/>
            <a:ext cx="2282825" cy="566822"/>
          </a:xfrm>
          <a:prstGeom prst="rect">
            <a:avLst/>
          </a:prstGeom>
        </p:spPr>
        <p:txBody>
          <a:bodyPr vert="horz" wrap="square" lIns="0" tIns="12700" rIns="0" bIns="0" rtlCol="0">
            <a:spAutoFit/>
          </a:bodyPr>
          <a:lstStyle/>
          <a:p>
            <a:pPr marL="12700" marR="5080" indent="19050">
              <a:lnSpc>
                <a:spcPct val="100000"/>
              </a:lnSpc>
              <a:spcBef>
                <a:spcPts val="100"/>
              </a:spcBef>
            </a:pPr>
            <a:r>
              <a:rPr lang="en-US" sz="1200">
                <a:latin typeface="Rubik Bold"/>
                <a:cs typeface="Rubik Bold"/>
              </a:rPr>
              <a:t>Investors understand that their </a:t>
            </a:r>
            <a:r>
              <a:rPr lang="en-US" sz="1200" spc="-285">
                <a:latin typeface="Rubik Bold"/>
                <a:cs typeface="Rubik Bold"/>
              </a:rPr>
              <a:t> </a:t>
            </a:r>
            <a:r>
              <a:rPr lang="en-US" sz="1200">
                <a:latin typeface="Rubik Bold"/>
                <a:cs typeface="Rubik Bold"/>
              </a:rPr>
              <a:t>principle</a:t>
            </a:r>
            <a:r>
              <a:rPr lang="en-US" sz="1200" spc="-20">
                <a:latin typeface="Rubik Bold"/>
                <a:cs typeface="Rubik Bold"/>
              </a:rPr>
              <a:t> </a:t>
            </a:r>
            <a:r>
              <a:rPr lang="en-US" sz="1200">
                <a:latin typeface="Rubik Bold"/>
                <a:cs typeface="Rubik Bold"/>
              </a:rPr>
              <a:t>will</a:t>
            </a:r>
            <a:r>
              <a:rPr lang="en-US" sz="1200" spc="-15">
                <a:latin typeface="Rubik Bold"/>
                <a:cs typeface="Rubik Bold"/>
              </a:rPr>
              <a:t> </a:t>
            </a:r>
            <a:r>
              <a:rPr lang="en-US" sz="1200">
                <a:latin typeface="Rubik Bold"/>
                <a:cs typeface="Rubik Bold"/>
              </a:rPr>
              <a:t>be</a:t>
            </a:r>
            <a:r>
              <a:rPr lang="en-US" sz="1200" spc="-15">
                <a:latin typeface="Rubik Bold"/>
                <a:cs typeface="Rubik Bold"/>
              </a:rPr>
              <a:t> </a:t>
            </a:r>
            <a:r>
              <a:rPr lang="en-US" sz="1200">
                <a:latin typeface="Rubik Bold"/>
                <a:cs typeface="Rubik Bold"/>
              </a:rPr>
              <a:t>at</a:t>
            </a:r>
            <a:r>
              <a:rPr lang="en-US" sz="1200" spc="-20">
                <a:latin typeface="Rubik Bold"/>
                <a:cs typeface="Rubik Bold"/>
              </a:rPr>
              <a:t> </a:t>
            </a:r>
            <a:r>
              <a:rPr lang="en-US" sz="1200">
                <a:latin typeface="Rubik Bold"/>
                <a:cs typeface="Rubik Bold"/>
              </a:rPr>
              <a:t>very</a:t>
            </a:r>
            <a:r>
              <a:rPr lang="en-US" sz="1200" spc="-15">
                <a:latin typeface="Rubik Bold"/>
                <a:cs typeface="Rubik Bold"/>
              </a:rPr>
              <a:t> </a:t>
            </a:r>
            <a:r>
              <a:rPr lang="en-US" sz="1200">
                <a:latin typeface="Rubik Bold"/>
                <a:cs typeface="Rubik Bold"/>
              </a:rPr>
              <a:t>high</a:t>
            </a:r>
            <a:r>
              <a:rPr lang="en-US" sz="1200" spc="-15">
                <a:latin typeface="Rubik Bold"/>
                <a:cs typeface="Rubik Bold"/>
              </a:rPr>
              <a:t> </a:t>
            </a:r>
            <a:r>
              <a:rPr lang="en-US" sz="1200">
                <a:latin typeface="Rubik Bold"/>
                <a:cs typeface="Rubik Bold"/>
              </a:rPr>
              <a:t>risk</a:t>
            </a:r>
          </a:p>
        </p:txBody>
      </p:sp>
      <p:sp>
        <p:nvSpPr>
          <p:cNvPr id="5" name="object 5"/>
          <p:cNvSpPr txBox="1"/>
          <p:nvPr/>
        </p:nvSpPr>
        <p:spPr>
          <a:xfrm>
            <a:off x="7239000" y="4934065"/>
            <a:ext cx="1145689" cy="197490"/>
          </a:xfrm>
          <a:prstGeom prst="rect">
            <a:avLst/>
          </a:prstGeom>
        </p:spPr>
        <p:txBody>
          <a:bodyPr vert="horz" wrap="square" lIns="0" tIns="12700" rIns="0" bIns="0" rtlCol="0">
            <a:spAutoFit/>
          </a:bodyPr>
          <a:lstStyle/>
          <a:p>
            <a:pPr marL="12700" algn="ctr">
              <a:lnSpc>
                <a:spcPct val="100000"/>
              </a:lnSpc>
              <a:spcBef>
                <a:spcPts val="100"/>
              </a:spcBef>
            </a:pPr>
            <a:r>
              <a:rPr lang="en-IN" sz="1200">
                <a:latin typeface="Rubik Bold"/>
                <a:cs typeface="Rubik Bold"/>
              </a:rPr>
              <a:t>Nifty</a:t>
            </a:r>
            <a:r>
              <a:rPr lang="en-IN" sz="1200" spc="-45">
                <a:latin typeface="Rubik Bold"/>
                <a:cs typeface="Rubik Bold"/>
              </a:rPr>
              <a:t> Bank</a:t>
            </a:r>
            <a:r>
              <a:rPr lang="en-IN" sz="1200" spc="-40">
                <a:latin typeface="Rubik Bold"/>
                <a:cs typeface="Rubik Bold"/>
              </a:rPr>
              <a:t> </a:t>
            </a:r>
            <a:r>
              <a:rPr lang="en-IN" sz="1200">
                <a:latin typeface="Rubik Bold"/>
                <a:cs typeface="Rubik Bold"/>
              </a:rPr>
              <a:t>TRI</a:t>
            </a:r>
          </a:p>
        </p:txBody>
      </p:sp>
      <p:sp>
        <p:nvSpPr>
          <p:cNvPr id="7" name="object 7"/>
          <p:cNvSpPr txBox="1"/>
          <p:nvPr/>
        </p:nvSpPr>
        <p:spPr>
          <a:xfrm>
            <a:off x="3026314" y="3115400"/>
            <a:ext cx="720090" cy="238760"/>
          </a:xfrm>
          <a:prstGeom prst="rect">
            <a:avLst/>
          </a:prstGeom>
        </p:spPr>
        <p:txBody>
          <a:bodyPr vert="horz" wrap="square" lIns="0" tIns="12700" rIns="0" bIns="0" rtlCol="0">
            <a:spAutoFit/>
          </a:bodyPr>
          <a:lstStyle/>
          <a:p>
            <a:pPr marL="12700">
              <a:lnSpc>
                <a:spcPct val="100000"/>
              </a:lnSpc>
              <a:spcBef>
                <a:spcPts val="100"/>
              </a:spcBef>
            </a:pPr>
            <a:r>
              <a:rPr sz="1400" b="0" dirty="0">
                <a:latin typeface="Rubik Medium"/>
                <a:cs typeface="Rubik Medium"/>
              </a:rPr>
              <a:t>Scheme</a:t>
            </a:r>
            <a:endParaRPr sz="1400">
              <a:latin typeface="Rubik Medium"/>
              <a:cs typeface="Rubik Medium"/>
            </a:endParaRPr>
          </a:p>
        </p:txBody>
      </p:sp>
      <p:sp>
        <p:nvSpPr>
          <p:cNvPr id="8" name="object 8"/>
          <p:cNvSpPr txBox="1"/>
          <p:nvPr/>
        </p:nvSpPr>
        <p:spPr>
          <a:xfrm>
            <a:off x="7313962" y="3115400"/>
            <a:ext cx="1010285" cy="238760"/>
          </a:xfrm>
          <a:prstGeom prst="rect">
            <a:avLst/>
          </a:prstGeom>
        </p:spPr>
        <p:txBody>
          <a:bodyPr vert="horz" wrap="square" lIns="0" tIns="12700" rIns="0" bIns="0" rtlCol="0">
            <a:spAutoFit/>
          </a:bodyPr>
          <a:lstStyle/>
          <a:p>
            <a:pPr marL="12700">
              <a:lnSpc>
                <a:spcPct val="100000"/>
              </a:lnSpc>
              <a:spcBef>
                <a:spcPts val="100"/>
              </a:spcBef>
            </a:pPr>
            <a:r>
              <a:rPr sz="1400" b="0" dirty="0">
                <a:latin typeface="Rubik Medium"/>
                <a:cs typeface="Rubik Medium"/>
              </a:rPr>
              <a:t>Benchmark</a:t>
            </a:r>
            <a:endParaRPr sz="1400">
              <a:latin typeface="Rubik Medium"/>
              <a:cs typeface="Rubik Medium"/>
            </a:endParaRPr>
          </a:p>
        </p:txBody>
      </p:sp>
      <p:sp>
        <p:nvSpPr>
          <p:cNvPr id="10" name="TextBox 9">
            <a:extLst>
              <a:ext uri="{FF2B5EF4-FFF2-40B4-BE49-F238E27FC236}">
                <a16:creationId xmlns:a16="http://schemas.microsoft.com/office/drawing/2014/main" id="{61C334B9-2161-09F2-0113-DC742B06D090}"/>
              </a:ext>
            </a:extLst>
          </p:cNvPr>
          <p:cNvSpPr txBox="1"/>
          <p:nvPr/>
        </p:nvSpPr>
        <p:spPr>
          <a:xfrm>
            <a:off x="2813685" y="4735395"/>
            <a:ext cx="1117600" cy="184666"/>
          </a:xfrm>
          <a:prstGeom prst="rect">
            <a:avLst/>
          </a:prstGeom>
          <a:solidFill>
            <a:srgbClr val="005595"/>
          </a:solidFill>
        </p:spPr>
        <p:txBody>
          <a:bodyPr wrap="square">
            <a:spAutoFit/>
          </a:bodyPr>
          <a:lstStyle/>
          <a:p>
            <a:pPr algn="ctr"/>
            <a:r>
              <a:rPr lang="en-IN" sz="600">
                <a:solidFill>
                  <a:schemeClr val="bg1"/>
                </a:solidFill>
                <a:latin typeface="Rubik Bold" pitchFamily="2" charset="-79"/>
                <a:cs typeface="Rubik Bold" pitchFamily="2" charset="-79"/>
              </a:rPr>
              <a:t>SCHEME</a:t>
            </a:r>
          </a:p>
        </p:txBody>
      </p:sp>
      <p:pic>
        <p:nvPicPr>
          <p:cNvPr id="13" name="Picture 12">
            <a:extLst>
              <a:ext uri="{FF2B5EF4-FFF2-40B4-BE49-F238E27FC236}">
                <a16:creationId xmlns:a16="http://schemas.microsoft.com/office/drawing/2014/main" id="{79E99223-2F6E-9151-91DF-D4E0EA864B8B}"/>
              </a:ext>
            </a:extLst>
          </p:cNvPr>
          <p:cNvPicPr>
            <a:picLocks noChangeAspect="1"/>
          </p:cNvPicPr>
          <p:nvPr/>
        </p:nvPicPr>
        <p:blipFill>
          <a:blip r:embed="rId3"/>
          <a:stretch>
            <a:fillRect/>
          </a:stretch>
        </p:blipFill>
        <p:spPr>
          <a:xfrm>
            <a:off x="682336" y="1295400"/>
            <a:ext cx="10820449" cy="5057429"/>
          </a:xfrm>
          <a:prstGeom prst="rect">
            <a:avLst/>
          </a:prstGeom>
        </p:spPr>
      </p:pic>
      <p:pic>
        <p:nvPicPr>
          <p:cNvPr id="18" name="Picture 17">
            <a:extLst>
              <a:ext uri="{FF2B5EF4-FFF2-40B4-BE49-F238E27FC236}">
                <a16:creationId xmlns:a16="http://schemas.microsoft.com/office/drawing/2014/main" id="{6CBF7BB8-CC4B-6239-DE9D-0139E459E4B4}"/>
              </a:ext>
            </a:extLst>
          </p:cNvPr>
          <p:cNvPicPr>
            <a:picLocks noChangeAspect="1"/>
          </p:cNvPicPr>
          <p:nvPr/>
        </p:nvPicPr>
        <p:blipFill>
          <a:blip r:embed="rId4"/>
          <a:stretch>
            <a:fillRect/>
          </a:stretch>
        </p:blipFill>
        <p:spPr>
          <a:xfrm>
            <a:off x="40055" y="188172"/>
            <a:ext cx="7699811" cy="1245813"/>
          </a:xfrm>
          <a:prstGeom prst="rect">
            <a:avLst/>
          </a:prstGeom>
        </p:spPr>
      </p:pic>
      <p:grpSp>
        <p:nvGrpSpPr>
          <p:cNvPr id="19" name="Group 18">
            <a:extLst>
              <a:ext uri="{FF2B5EF4-FFF2-40B4-BE49-F238E27FC236}">
                <a16:creationId xmlns:a16="http://schemas.microsoft.com/office/drawing/2014/main" id="{19539A00-6EC4-3584-0EA1-6768F556233B}"/>
              </a:ext>
            </a:extLst>
          </p:cNvPr>
          <p:cNvGrpSpPr/>
          <p:nvPr/>
        </p:nvGrpSpPr>
        <p:grpSpPr>
          <a:xfrm>
            <a:off x="335396" y="762000"/>
            <a:ext cx="11521208" cy="4762805"/>
            <a:chOff x="169888" y="642552"/>
            <a:chExt cx="11521208" cy="4762805"/>
          </a:xfrm>
        </p:grpSpPr>
        <p:sp>
          <p:nvSpPr>
            <p:cNvPr id="20" name="TextBox 19">
              <a:extLst>
                <a:ext uri="{FF2B5EF4-FFF2-40B4-BE49-F238E27FC236}">
                  <a16:creationId xmlns:a16="http://schemas.microsoft.com/office/drawing/2014/main" id="{B3C9D635-00F3-60FA-B5D4-DF486074AE19}"/>
                </a:ext>
              </a:extLst>
            </p:cNvPr>
            <p:cNvSpPr txBox="1"/>
            <p:nvPr/>
          </p:nvSpPr>
          <p:spPr>
            <a:xfrm>
              <a:off x="169889" y="1114049"/>
              <a:ext cx="11521207" cy="1754326"/>
            </a:xfrm>
            <a:prstGeom prst="rect">
              <a:avLst/>
            </a:prstGeom>
            <a:noFill/>
          </p:spPr>
          <p:txBody>
            <a:bodyPr wrap="square">
              <a:spAutoFit/>
            </a:bodyPr>
            <a:lstStyle/>
            <a:p>
              <a:pPr eaLnBrk="0" fontAlgn="base" hangingPunct="0">
                <a:spcBef>
                  <a:spcPct val="0"/>
                </a:spcBef>
                <a:spcAft>
                  <a:spcPct val="0"/>
                </a:spcAft>
                <a:defRPr/>
              </a:pPr>
              <a:r>
                <a:rPr lang="en-US" sz="1200" b="1" dirty="0">
                  <a:latin typeface="Aptos" panose="020B0004020202020204" pitchFamily="34" charset="0"/>
                  <a:cs typeface="Rubik Bold" pitchFamily="2" charset="-79"/>
                </a:rPr>
                <a:t>This document should not be treated as endorsement of the views/opinions or as an investment advice. This document should not be construed as a research report or a recommendation to buy or sell any security. This document alone is not sufficient and should not be used for the development or implementation of an investment strategy. The recipient should note and understand that the information provided above may not contain all the material aspects relevant for making an investment decision. The decision of the Investment Manager may not always be profitable; as such decisions are based on the prevailing market conditions and the understanding of the Investment Manager. Actual market movements may vary from the anticipated trends. Neither Bajaj Finserv Mutual Fund / Bajaj Finserv Mutual Fund Trustee Limited / Bajaj Finserv Asset Management Limited nor its Directors or employees shall be liable for any damages whether direct or indirect, incidental, punitive special or consequential including lost revenue or lost profits that may arise from or in connection with the use of the information. Investors are advised to consult their own investment advisor before making any investment decision in light of their risk appetite, investment goals and horizon. This information is subject to change without any prior notice.</a:t>
              </a:r>
            </a:p>
          </p:txBody>
        </p:sp>
        <p:sp>
          <p:nvSpPr>
            <p:cNvPr id="21" name="TextBox 20">
              <a:extLst>
                <a:ext uri="{FF2B5EF4-FFF2-40B4-BE49-F238E27FC236}">
                  <a16:creationId xmlns:a16="http://schemas.microsoft.com/office/drawing/2014/main" id="{B63C4AF5-12FE-953E-C7AE-EF8341F82D54}"/>
                </a:ext>
              </a:extLst>
            </p:cNvPr>
            <p:cNvSpPr txBox="1"/>
            <p:nvPr/>
          </p:nvSpPr>
          <p:spPr>
            <a:xfrm>
              <a:off x="169889" y="3473406"/>
              <a:ext cx="11521207" cy="646331"/>
            </a:xfrm>
            <a:prstGeom prst="rect">
              <a:avLst/>
            </a:prstGeom>
            <a:noFill/>
          </p:spPr>
          <p:txBody>
            <a:bodyPr wrap="square">
              <a:spAutoFit/>
            </a:bodyPr>
            <a:lstStyle/>
            <a:p>
              <a:r>
                <a:rPr lang="en-US" sz="1200" b="1" dirty="0">
                  <a:effectLst/>
                  <a:latin typeface="Aptos" panose="020B0004020202020204" pitchFamily="34" charset="0"/>
                  <a:cs typeface="Rubik Bold" pitchFamily="2" charset="-79"/>
                </a:rPr>
                <a:t>It is to be distinctly understood that the permission given by NSE should not in any way be deemed or construed that the Scheme Information Document has been cleared or approved by NSE nor does it certify the correctness or completeness of any of the contents of the Draft Scheme Information Document. The investors are advised to refer to the Scheme Information Document for the full text of the 'Disclaimer Clause of NSE.</a:t>
              </a:r>
            </a:p>
          </p:txBody>
        </p:sp>
        <p:sp>
          <p:nvSpPr>
            <p:cNvPr id="22" name="TextBox 21">
              <a:extLst>
                <a:ext uri="{FF2B5EF4-FFF2-40B4-BE49-F238E27FC236}">
                  <a16:creationId xmlns:a16="http://schemas.microsoft.com/office/drawing/2014/main" id="{914D9186-CFA8-1275-28CC-59A1D6AA6B9F}"/>
                </a:ext>
              </a:extLst>
            </p:cNvPr>
            <p:cNvSpPr txBox="1"/>
            <p:nvPr/>
          </p:nvSpPr>
          <p:spPr>
            <a:xfrm>
              <a:off x="169888" y="4759026"/>
              <a:ext cx="11521207" cy="646331"/>
            </a:xfrm>
            <a:prstGeom prst="rect">
              <a:avLst/>
            </a:prstGeom>
            <a:noFill/>
          </p:spPr>
          <p:txBody>
            <a:bodyPr wrap="square">
              <a:spAutoFit/>
            </a:bodyPr>
            <a:lstStyle/>
            <a:p>
              <a:r>
                <a:rPr lang="en-US" sz="1200" b="1" dirty="0">
                  <a:effectLst/>
                  <a:latin typeface="Aptos" panose="020B0004020202020204" pitchFamily="34" charset="0"/>
                  <a:cs typeface="Rubik Bold" pitchFamily="2" charset="-79"/>
                </a:rPr>
                <a:t>It is to be distinctly understood that the permission given by BSE limited should not in any way be deemed or construed that the SID has been cleared or approved by BSE limited nor does it certify the correctness or completeness of any of the contents of the SID. The investors are advised to refer to the SID for the full text of the Disclaimer clause of the BSE limited.</a:t>
              </a:r>
            </a:p>
          </p:txBody>
        </p:sp>
        <p:sp>
          <p:nvSpPr>
            <p:cNvPr id="23" name="TextBox 22">
              <a:extLst>
                <a:ext uri="{FF2B5EF4-FFF2-40B4-BE49-F238E27FC236}">
                  <a16:creationId xmlns:a16="http://schemas.microsoft.com/office/drawing/2014/main" id="{AD5641A7-37ED-1846-1B46-7122AB03C5B4}"/>
                </a:ext>
              </a:extLst>
            </p:cNvPr>
            <p:cNvSpPr txBox="1"/>
            <p:nvPr/>
          </p:nvSpPr>
          <p:spPr>
            <a:xfrm>
              <a:off x="169889" y="642552"/>
              <a:ext cx="3375718" cy="461665"/>
            </a:xfrm>
            <a:prstGeom prst="rect">
              <a:avLst/>
            </a:prstGeom>
            <a:noFill/>
          </p:spPr>
          <p:txBody>
            <a:bodyPr wrap="square">
              <a:spAutoFit/>
            </a:bodyPr>
            <a:lstStyle/>
            <a:p>
              <a:pPr eaLnBrk="0" fontAlgn="base" hangingPunct="0">
                <a:spcBef>
                  <a:spcPct val="0"/>
                </a:spcBef>
                <a:spcAft>
                  <a:spcPct val="0"/>
                </a:spcAft>
                <a:defRPr/>
              </a:pPr>
              <a:r>
                <a:rPr lang="en-US" sz="2400" b="1">
                  <a:solidFill>
                    <a:srgbClr val="085DA8"/>
                  </a:solidFill>
                  <a:latin typeface="Rubik Bold" pitchFamily="2" charset="-79"/>
                  <a:cs typeface="Rubik Bold" pitchFamily="2" charset="-79"/>
                </a:rPr>
                <a:t>Disclaimer of AMC</a:t>
              </a:r>
              <a:endParaRPr lang="en-IN" sz="2400" b="1">
                <a:solidFill>
                  <a:srgbClr val="085DA8"/>
                </a:solidFill>
                <a:latin typeface="Rubik Bold" pitchFamily="2" charset="-79"/>
                <a:cs typeface="Rubik Bold" pitchFamily="2" charset="-79"/>
              </a:endParaRPr>
            </a:p>
          </p:txBody>
        </p:sp>
        <p:sp>
          <p:nvSpPr>
            <p:cNvPr id="24" name="TextBox 23">
              <a:extLst>
                <a:ext uri="{FF2B5EF4-FFF2-40B4-BE49-F238E27FC236}">
                  <a16:creationId xmlns:a16="http://schemas.microsoft.com/office/drawing/2014/main" id="{1CBFE60C-9B8A-FEE4-E246-1ACAF31C191B}"/>
                </a:ext>
              </a:extLst>
            </p:cNvPr>
            <p:cNvSpPr txBox="1"/>
            <p:nvPr/>
          </p:nvSpPr>
          <p:spPr>
            <a:xfrm>
              <a:off x="169889" y="2922929"/>
              <a:ext cx="3375718" cy="461665"/>
            </a:xfrm>
            <a:prstGeom prst="rect">
              <a:avLst/>
            </a:prstGeom>
            <a:noFill/>
          </p:spPr>
          <p:txBody>
            <a:bodyPr wrap="square">
              <a:spAutoFit/>
            </a:bodyPr>
            <a:lstStyle/>
            <a:p>
              <a:pPr eaLnBrk="0" fontAlgn="base" hangingPunct="0">
                <a:spcBef>
                  <a:spcPct val="0"/>
                </a:spcBef>
                <a:spcAft>
                  <a:spcPct val="0"/>
                </a:spcAft>
                <a:defRPr/>
              </a:pPr>
              <a:r>
                <a:rPr lang="en-US" sz="2400" b="1">
                  <a:solidFill>
                    <a:srgbClr val="085DA8"/>
                  </a:solidFill>
                  <a:latin typeface="Rubik Bold" pitchFamily="2" charset="-79"/>
                  <a:cs typeface="Rubik Bold" pitchFamily="2" charset="-79"/>
                </a:rPr>
                <a:t>Disclaimer of NSE</a:t>
              </a:r>
              <a:endParaRPr lang="en-IN" sz="2400" b="1">
                <a:solidFill>
                  <a:srgbClr val="085DA8"/>
                </a:solidFill>
                <a:latin typeface="Rubik Bold" pitchFamily="2" charset="-79"/>
                <a:cs typeface="Rubik Bold" pitchFamily="2" charset="-79"/>
              </a:endParaRPr>
            </a:p>
          </p:txBody>
        </p:sp>
        <p:sp>
          <p:nvSpPr>
            <p:cNvPr id="25" name="TextBox 24">
              <a:extLst>
                <a:ext uri="{FF2B5EF4-FFF2-40B4-BE49-F238E27FC236}">
                  <a16:creationId xmlns:a16="http://schemas.microsoft.com/office/drawing/2014/main" id="{C484B042-5371-AF9C-F2F7-F4CAFC537DAF}"/>
                </a:ext>
              </a:extLst>
            </p:cNvPr>
            <p:cNvSpPr txBox="1"/>
            <p:nvPr/>
          </p:nvSpPr>
          <p:spPr>
            <a:xfrm>
              <a:off x="169889" y="4208549"/>
              <a:ext cx="3375718" cy="461665"/>
            </a:xfrm>
            <a:prstGeom prst="rect">
              <a:avLst/>
            </a:prstGeom>
            <a:noFill/>
          </p:spPr>
          <p:txBody>
            <a:bodyPr wrap="square">
              <a:spAutoFit/>
            </a:bodyPr>
            <a:lstStyle/>
            <a:p>
              <a:pPr eaLnBrk="0" fontAlgn="base" hangingPunct="0">
                <a:spcBef>
                  <a:spcPct val="0"/>
                </a:spcBef>
                <a:spcAft>
                  <a:spcPct val="0"/>
                </a:spcAft>
                <a:defRPr/>
              </a:pPr>
              <a:r>
                <a:rPr lang="en-US" sz="2400" b="1">
                  <a:solidFill>
                    <a:srgbClr val="085DA8"/>
                  </a:solidFill>
                  <a:latin typeface="Rubik Bold" pitchFamily="2" charset="-79"/>
                  <a:cs typeface="Rubik Bold" pitchFamily="2" charset="-79"/>
                </a:rPr>
                <a:t>Disclaimer of BSE</a:t>
              </a:r>
              <a:endParaRPr lang="en-IN" sz="2400" b="1">
                <a:solidFill>
                  <a:srgbClr val="085DA8"/>
                </a:solidFill>
                <a:latin typeface="Rubik Bold" pitchFamily="2" charset="-79"/>
                <a:cs typeface="Rubik Bold" pitchFamily="2" charset="-79"/>
              </a:endParaRPr>
            </a:p>
          </p:txBody>
        </p:sp>
      </p:grpSp>
      <p:sp>
        <p:nvSpPr>
          <p:cNvPr id="26" name="TextBox 25">
            <a:extLst>
              <a:ext uri="{FF2B5EF4-FFF2-40B4-BE49-F238E27FC236}">
                <a16:creationId xmlns:a16="http://schemas.microsoft.com/office/drawing/2014/main" id="{CB13BEF7-B43C-F1F0-1E7B-1D69519F8C81}"/>
              </a:ext>
            </a:extLst>
          </p:cNvPr>
          <p:cNvSpPr txBox="1"/>
          <p:nvPr/>
        </p:nvSpPr>
        <p:spPr>
          <a:xfrm>
            <a:off x="152400" y="5825540"/>
            <a:ext cx="12231973" cy="338554"/>
          </a:xfrm>
          <a:prstGeom prst="rect">
            <a:avLst/>
          </a:prstGeom>
          <a:noFill/>
        </p:spPr>
        <p:txBody>
          <a:bodyPr wrap="square">
            <a:spAutoFit/>
          </a:bodyPr>
          <a:lstStyle/>
          <a:p>
            <a:pPr algn="ctr"/>
            <a:r>
              <a:rPr lang="en-US" sz="1600" b="1" i="0" u="none" strike="noStrike" baseline="0" dirty="0">
                <a:latin typeface="Aptos" panose="020B0004020202020204" pitchFamily="34" charset="0"/>
              </a:rPr>
              <a:t>Mutual Fund investments are subject to market risks, read all scheme related documents carefully.</a:t>
            </a:r>
            <a:endParaRPr lang="en-IN" sz="1600" b="1" dirty="0">
              <a:latin typeface="Aptos" panose="020B0004020202020204" pitchFamily="34" charset="0"/>
            </a:endParaRPr>
          </a:p>
        </p:txBody>
      </p:sp>
      <p:sp>
        <p:nvSpPr>
          <p:cNvPr id="6" name="Rectangle 5">
            <a:extLst>
              <a:ext uri="{FF2B5EF4-FFF2-40B4-BE49-F238E27FC236}">
                <a16:creationId xmlns:a16="http://schemas.microsoft.com/office/drawing/2014/main" id="{2A7FED1D-9139-0A06-42DE-27B4AF059FE6}"/>
              </a:ext>
            </a:extLst>
          </p:cNvPr>
          <p:cNvSpPr/>
          <p:nvPr/>
        </p:nvSpPr>
        <p:spPr>
          <a:xfrm>
            <a:off x="9905999" y="217137"/>
            <a:ext cx="2027909" cy="914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Graphic 6">
            <a:extLst>
              <a:ext uri="{FF2B5EF4-FFF2-40B4-BE49-F238E27FC236}">
                <a16:creationId xmlns:a16="http://schemas.microsoft.com/office/drawing/2014/main" id="{A0A111A2-AB0B-9CE6-FAA5-981F84FAB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5842" y="92203"/>
            <a:ext cx="1219200" cy="515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iagram of a company's company's company's company's company's company's company's company's company's company's company's company'&#10;&#10;Description automatically generated">
            <a:extLst>
              <a:ext uri="{FF2B5EF4-FFF2-40B4-BE49-F238E27FC236}">
                <a16:creationId xmlns:a16="http://schemas.microsoft.com/office/drawing/2014/main" id="{6DDA14D3-139D-4090-3600-C5DB63962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object 2"/>
          <p:cNvSpPr txBox="1">
            <a:spLocks noGrp="1"/>
          </p:cNvSpPr>
          <p:nvPr>
            <p:ph type="title"/>
          </p:nvPr>
        </p:nvSpPr>
        <p:spPr>
          <a:xfrm>
            <a:off x="240543" y="473453"/>
            <a:ext cx="2578857" cy="382156"/>
          </a:xfrm>
          <a:prstGeom prst="rect">
            <a:avLst/>
          </a:prstGeom>
        </p:spPr>
        <p:txBody>
          <a:bodyPr vert="horz" wrap="square" lIns="0" tIns="12700" rIns="0" bIns="0" rtlCol="0">
            <a:spAutoFit/>
          </a:bodyPr>
          <a:lstStyle/>
          <a:p>
            <a:pPr marL="12700">
              <a:lnSpc>
                <a:spcPct val="100000"/>
              </a:lnSpc>
              <a:spcBef>
                <a:spcPts val="100"/>
              </a:spcBef>
            </a:pPr>
            <a:r>
              <a:rPr b="1" spc="-5" dirty="0">
                <a:latin typeface="Rubik" pitchFamily="2" charset="-79"/>
                <a:cs typeface="Rubik" pitchFamily="2" charset="-79"/>
              </a:rPr>
              <a:t>What</a:t>
            </a:r>
            <a:r>
              <a:rPr b="1" spc="-30" dirty="0">
                <a:latin typeface="Rubik" pitchFamily="2" charset="-79"/>
                <a:cs typeface="Rubik" pitchFamily="2" charset="-79"/>
              </a:rPr>
              <a:t> </a:t>
            </a:r>
            <a:r>
              <a:rPr b="1" spc="-10" dirty="0">
                <a:latin typeface="Rubik" pitchFamily="2" charset="-79"/>
                <a:cs typeface="Rubik" pitchFamily="2" charset="-79"/>
              </a:rPr>
              <a:t>are</a:t>
            </a:r>
            <a:r>
              <a:rPr b="1" spc="-30" dirty="0">
                <a:latin typeface="Rubik" pitchFamily="2" charset="-79"/>
                <a:cs typeface="Rubik" pitchFamily="2" charset="-79"/>
              </a:rPr>
              <a:t> </a:t>
            </a:r>
            <a:r>
              <a:rPr b="1" spc="-15" dirty="0">
                <a:solidFill>
                  <a:srgbClr val="055FAB"/>
                </a:solidFill>
                <a:latin typeface="Rubik" pitchFamily="2" charset="-79"/>
                <a:cs typeface="Rubik" pitchFamily="2" charset="-79"/>
              </a:rPr>
              <a:t>ETFs</a:t>
            </a:r>
            <a:r>
              <a:rPr b="1" spc="-15" dirty="0">
                <a:solidFill>
                  <a:srgbClr val="055FAB"/>
                </a:solidFill>
                <a:latin typeface="Aptos" panose="020B0004020202020204" pitchFamily="34" charset="0"/>
              </a:rPr>
              <a:t>?</a:t>
            </a:r>
          </a:p>
        </p:txBody>
      </p:sp>
      <p:sp>
        <p:nvSpPr>
          <p:cNvPr id="3" name="object 3"/>
          <p:cNvSpPr txBox="1"/>
          <p:nvPr/>
        </p:nvSpPr>
        <p:spPr>
          <a:xfrm>
            <a:off x="787929" y="2257661"/>
            <a:ext cx="202565" cy="482600"/>
          </a:xfrm>
          <a:prstGeom prst="rect">
            <a:avLst/>
          </a:prstGeom>
        </p:spPr>
        <p:txBody>
          <a:bodyPr vert="horz" wrap="square" lIns="0" tIns="12700" rIns="0" bIns="0" rtlCol="0">
            <a:spAutoFit/>
          </a:bodyPr>
          <a:lstStyle/>
          <a:p>
            <a:pPr marL="12700">
              <a:lnSpc>
                <a:spcPct val="100000"/>
              </a:lnSpc>
              <a:spcBef>
                <a:spcPts val="100"/>
              </a:spcBef>
            </a:pPr>
            <a:r>
              <a:rPr sz="3000" b="1">
                <a:latin typeface="Aptos" panose="020B0004020202020204" pitchFamily="34" charset="0"/>
                <a:cs typeface="Rubik Medium"/>
              </a:rPr>
              <a:t>1</a:t>
            </a:r>
          </a:p>
        </p:txBody>
      </p:sp>
      <p:sp>
        <p:nvSpPr>
          <p:cNvPr id="4" name="object 4"/>
          <p:cNvSpPr txBox="1"/>
          <p:nvPr/>
        </p:nvSpPr>
        <p:spPr>
          <a:xfrm>
            <a:off x="1039285" y="2290161"/>
            <a:ext cx="2918460" cy="1224280"/>
          </a:xfrm>
          <a:prstGeom prst="rect">
            <a:avLst/>
          </a:prstGeom>
        </p:spPr>
        <p:txBody>
          <a:bodyPr vert="horz" wrap="square" lIns="0" tIns="63500" rIns="0" bIns="0" rtlCol="0">
            <a:spAutoFit/>
          </a:bodyPr>
          <a:lstStyle/>
          <a:p>
            <a:pPr marL="12700">
              <a:lnSpc>
                <a:spcPct val="100000"/>
              </a:lnSpc>
              <a:spcBef>
                <a:spcPts val="500"/>
              </a:spcBef>
            </a:pPr>
            <a:r>
              <a:rPr sz="1200" b="1" dirty="0">
                <a:latin typeface="Aptos" panose="020B0004020202020204" pitchFamily="34" charset="0"/>
                <a:cs typeface="Rubik Bold"/>
              </a:rPr>
              <a:t>Broad</a:t>
            </a:r>
            <a:r>
              <a:rPr sz="1200" b="1" spc="-30" dirty="0">
                <a:latin typeface="Aptos" panose="020B0004020202020204" pitchFamily="34" charset="0"/>
                <a:cs typeface="Rubik Bold"/>
              </a:rPr>
              <a:t> </a:t>
            </a:r>
            <a:r>
              <a:rPr sz="1200" b="1" dirty="0">
                <a:latin typeface="Aptos" panose="020B0004020202020204" pitchFamily="34" charset="0"/>
                <a:cs typeface="Rubik Bold"/>
              </a:rPr>
              <a:t>Market</a:t>
            </a:r>
            <a:r>
              <a:rPr sz="1200" b="1" spc="-30" dirty="0">
                <a:latin typeface="Aptos" panose="020B0004020202020204" pitchFamily="34" charset="0"/>
                <a:cs typeface="Rubik Bold"/>
              </a:rPr>
              <a:t> </a:t>
            </a:r>
            <a:r>
              <a:rPr sz="1200" b="1" dirty="0">
                <a:latin typeface="Aptos" panose="020B0004020202020204" pitchFamily="34" charset="0"/>
                <a:cs typeface="Rubik Bold"/>
              </a:rPr>
              <a:t>Exposure</a:t>
            </a:r>
          </a:p>
          <a:p>
            <a:pPr marL="12700" marR="5080">
              <a:lnSpc>
                <a:spcPct val="100000"/>
              </a:lnSpc>
              <a:spcBef>
                <a:spcPts val="400"/>
              </a:spcBef>
            </a:pPr>
            <a:r>
              <a:rPr sz="1200" b="1" dirty="0">
                <a:latin typeface="Aptos" panose="020B0004020202020204" pitchFamily="34" charset="0"/>
                <a:cs typeface="Rubik Bold"/>
              </a:rPr>
              <a:t>An</a:t>
            </a:r>
            <a:r>
              <a:rPr sz="1200" b="1" spc="-20" dirty="0">
                <a:latin typeface="Aptos" panose="020B0004020202020204" pitchFamily="34" charset="0"/>
                <a:cs typeface="Rubik Bold"/>
              </a:rPr>
              <a:t> </a:t>
            </a:r>
            <a:r>
              <a:rPr sz="1200" b="1" dirty="0">
                <a:latin typeface="Aptos" panose="020B0004020202020204" pitchFamily="34" charset="0"/>
                <a:cs typeface="Rubik Bold"/>
              </a:rPr>
              <a:t>ETF,</a:t>
            </a:r>
            <a:r>
              <a:rPr sz="1200" b="1" spc="-15" dirty="0">
                <a:latin typeface="Aptos" panose="020B0004020202020204" pitchFamily="34" charset="0"/>
                <a:cs typeface="Rubik Bold"/>
              </a:rPr>
              <a:t> </a:t>
            </a:r>
            <a:r>
              <a:rPr sz="1200" b="1" dirty="0">
                <a:latin typeface="Aptos" panose="020B0004020202020204" pitchFamily="34" charset="0"/>
                <a:cs typeface="Rubik Bold"/>
              </a:rPr>
              <a:t>or</a:t>
            </a:r>
            <a:r>
              <a:rPr sz="1200" b="1" spc="-15" dirty="0">
                <a:latin typeface="Aptos" panose="020B0004020202020204" pitchFamily="34" charset="0"/>
                <a:cs typeface="Rubik Bold"/>
              </a:rPr>
              <a:t> </a:t>
            </a:r>
            <a:r>
              <a:rPr sz="1200" b="1" dirty="0">
                <a:latin typeface="Aptos" panose="020B0004020202020204" pitchFamily="34" charset="0"/>
                <a:cs typeface="Rubik Bold"/>
              </a:rPr>
              <a:t>Exchange-Traded</a:t>
            </a:r>
            <a:r>
              <a:rPr sz="1200" b="1" spc="-20" dirty="0">
                <a:latin typeface="Aptos" panose="020B0004020202020204" pitchFamily="34" charset="0"/>
                <a:cs typeface="Rubik Bold"/>
              </a:rPr>
              <a:t> </a:t>
            </a:r>
            <a:r>
              <a:rPr sz="1200" b="1" dirty="0">
                <a:latin typeface="Aptos" panose="020B0004020202020204" pitchFamily="34" charset="0"/>
                <a:cs typeface="Rubik Bold"/>
              </a:rPr>
              <a:t>Fund,</a:t>
            </a:r>
            <a:r>
              <a:rPr sz="1200" b="1" spc="-15" dirty="0">
                <a:latin typeface="Aptos" panose="020B0004020202020204" pitchFamily="34" charset="0"/>
                <a:cs typeface="Rubik Bold"/>
              </a:rPr>
              <a:t> </a:t>
            </a:r>
            <a:r>
              <a:rPr sz="1200" b="1" dirty="0">
                <a:latin typeface="Aptos" panose="020B0004020202020204" pitchFamily="34" charset="0"/>
                <a:cs typeface="Rubik Bold"/>
              </a:rPr>
              <a:t>is</a:t>
            </a:r>
            <a:r>
              <a:rPr sz="1200" b="1" spc="-15" dirty="0">
                <a:latin typeface="Aptos" panose="020B0004020202020204" pitchFamily="34" charset="0"/>
                <a:cs typeface="Rubik Bold"/>
              </a:rPr>
              <a:t> </a:t>
            </a:r>
            <a:r>
              <a:rPr sz="1200" b="1" dirty="0">
                <a:latin typeface="Aptos" panose="020B0004020202020204" pitchFamily="34" charset="0"/>
                <a:cs typeface="Rubik Bold"/>
              </a:rPr>
              <a:t>like </a:t>
            </a:r>
            <a:r>
              <a:rPr sz="1200" b="1" spc="-285" dirty="0">
                <a:latin typeface="Aptos" panose="020B0004020202020204" pitchFamily="34" charset="0"/>
                <a:cs typeface="Rubik Bold"/>
              </a:rPr>
              <a:t> </a:t>
            </a:r>
            <a:r>
              <a:rPr sz="1200" b="1" dirty="0">
                <a:latin typeface="Aptos" panose="020B0004020202020204" pitchFamily="34" charset="0"/>
                <a:cs typeface="Rubik Bold"/>
              </a:rPr>
              <a:t>a basket of </a:t>
            </a:r>
            <a:r>
              <a:rPr sz="1200" b="1" spc="-15" dirty="0">
                <a:latin typeface="Aptos" panose="020B0004020202020204" pitchFamily="34" charset="0"/>
                <a:cs typeface="Rubik Bold"/>
              </a:rPr>
              <a:t>different </a:t>
            </a:r>
            <a:r>
              <a:rPr sz="1200" b="1" dirty="0">
                <a:latin typeface="Aptos" panose="020B0004020202020204" pitchFamily="34" charset="0"/>
                <a:cs typeface="Rubik Bold"/>
              </a:rPr>
              <a:t>investments that </a:t>
            </a:r>
            <a:r>
              <a:rPr sz="1200" b="1" spc="5" dirty="0">
                <a:latin typeface="Aptos" panose="020B0004020202020204" pitchFamily="34" charset="0"/>
                <a:cs typeface="Rubik Bold"/>
              </a:rPr>
              <a:t> </a:t>
            </a:r>
            <a:r>
              <a:rPr sz="1200" b="1" dirty="0">
                <a:latin typeface="Aptos" panose="020B0004020202020204" pitchFamily="34" charset="0"/>
                <a:cs typeface="Rubik Bold"/>
              </a:rPr>
              <a:t>you can buy on the stock exchange. like </a:t>
            </a:r>
            <a:r>
              <a:rPr sz="1200" b="1" spc="5" dirty="0">
                <a:latin typeface="Aptos" panose="020B0004020202020204" pitchFamily="34" charset="0"/>
                <a:cs typeface="Rubik Bold"/>
              </a:rPr>
              <a:t> </a:t>
            </a:r>
            <a:r>
              <a:rPr sz="1200" b="1" dirty="0">
                <a:latin typeface="Aptos" panose="020B0004020202020204" pitchFamily="34" charset="0"/>
                <a:cs typeface="Rubik Bold"/>
              </a:rPr>
              <a:t>buying a portion of many companies or </a:t>
            </a:r>
            <a:r>
              <a:rPr sz="1200" b="1" spc="5" dirty="0">
                <a:latin typeface="Aptos" panose="020B0004020202020204" pitchFamily="34" charset="0"/>
                <a:cs typeface="Rubik Bold"/>
              </a:rPr>
              <a:t> </a:t>
            </a:r>
            <a:r>
              <a:rPr sz="1200" b="1" dirty="0">
                <a:latin typeface="Aptos" panose="020B0004020202020204" pitchFamily="34" charset="0"/>
                <a:cs typeface="Rubik Bold"/>
              </a:rPr>
              <a:t>assets</a:t>
            </a:r>
            <a:r>
              <a:rPr sz="1200" b="1" spc="-5" dirty="0">
                <a:latin typeface="Aptos" panose="020B0004020202020204" pitchFamily="34" charset="0"/>
                <a:cs typeface="Rubik Bold"/>
              </a:rPr>
              <a:t> </a:t>
            </a:r>
            <a:r>
              <a:rPr sz="1200" b="1" dirty="0">
                <a:latin typeface="Aptos" panose="020B0004020202020204" pitchFamily="34" charset="0"/>
                <a:cs typeface="Rubik Bold"/>
              </a:rPr>
              <a:t>all at</a:t>
            </a:r>
            <a:r>
              <a:rPr sz="1200" b="1" spc="-5" dirty="0">
                <a:latin typeface="Aptos" panose="020B0004020202020204" pitchFamily="34" charset="0"/>
                <a:cs typeface="Rubik Bold"/>
              </a:rPr>
              <a:t> </a:t>
            </a:r>
            <a:r>
              <a:rPr sz="1200" b="1" dirty="0">
                <a:latin typeface="Aptos" panose="020B0004020202020204" pitchFamily="34" charset="0"/>
                <a:cs typeface="Rubik Bold"/>
              </a:rPr>
              <a:t>once.</a:t>
            </a:r>
          </a:p>
        </p:txBody>
      </p:sp>
      <p:sp>
        <p:nvSpPr>
          <p:cNvPr id="5" name="object 5"/>
          <p:cNvSpPr txBox="1"/>
          <p:nvPr/>
        </p:nvSpPr>
        <p:spPr>
          <a:xfrm>
            <a:off x="5842021" y="2257661"/>
            <a:ext cx="266065" cy="482600"/>
          </a:xfrm>
          <a:prstGeom prst="rect">
            <a:avLst/>
          </a:prstGeom>
        </p:spPr>
        <p:txBody>
          <a:bodyPr vert="horz" wrap="square" lIns="0" tIns="12700" rIns="0" bIns="0" rtlCol="0">
            <a:spAutoFit/>
          </a:bodyPr>
          <a:lstStyle/>
          <a:p>
            <a:pPr marL="12700">
              <a:lnSpc>
                <a:spcPct val="100000"/>
              </a:lnSpc>
              <a:spcBef>
                <a:spcPts val="100"/>
              </a:spcBef>
            </a:pPr>
            <a:r>
              <a:rPr sz="3000" b="1">
                <a:latin typeface="Aptos" panose="020B0004020202020204" pitchFamily="34" charset="0"/>
                <a:cs typeface="Rubik Medium"/>
              </a:rPr>
              <a:t>3</a:t>
            </a:r>
          </a:p>
        </p:txBody>
      </p:sp>
      <p:sp>
        <p:nvSpPr>
          <p:cNvPr id="6" name="object 6"/>
          <p:cNvSpPr txBox="1"/>
          <p:nvPr/>
        </p:nvSpPr>
        <p:spPr>
          <a:xfrm>
            <a:off x="6131985" y="2290161"/>
            <a:ext cx="2439035" cy="1041400"/>
          </a:xfrm>
          <a:prstGeom prst="rect">
            <a:avLst/>
          </a:prstGeom>
        </p:spPr>
        <p:txBody>
          <a:bodyPr vert="horz" wrap="square" lIns="0" tIns="63500" rIns="0" bIns="0" rtlCol="0">
            <a:spAutoFit/>
          </a:bodyPr>
          <a:lstStyle/>
          <a:p>
            <a:pPr marL="12700">
              <a:lnSpc>
                <a:spcPct val="100000"/>
              </a:lnSpc>
              <a:spcBef>
                <a:spcPts val="500"/>
              </a:spcBef>
            </a:pPr>
            <a:r>
              <a:rPr sz="1200" b="1">
                <a:latin typeface="Aptos" panose="020B0004020202020204" pitchFamily="34" charset="0"/>
                <a:cs typeface="Rubik Bold"/>
              </a:rPr>
              <a:t>Simple</a:t>
            </a:r>
          </a:p>
          <a:p>
            <a:pPr marL="12700" marR="5080">
              <a:lnSpc>
                <a:spcPct val="100000"/>
              </a:lnSpc>
              <a:spcBef>
                <a:spcPts val="400"/>
              </a:spcBef>
            </a:pPr>
            <a:r>
              <a:rPr sz="1200" b="1">
                <a:latin typeface="Aptos" panose="020B0004020202020204" pitchFamily="34" charset="0"/>
                <a:cs typeface="Rubik Bold"/>
              </a:rPr>
              <a:t>This</a:t>
            </a:r>
            <a:r>
              <a:rPr sz="1200" b="1" spc="-20">
                <a:latin typeface="Aptos" panose="020B0004020202020204" pitchFamily="34" charset="0"/>
                <a:cs typeface="Rubik Bold"/>
              </a:rPr>
              <a:t> </a:t>
            </a:r>
            <a:r>
              <a:rPr sz="1200" b="1">
                <a:latin typeface="Aptos" panose="020B0004020202020204" pitchFamily="34" charset="0"/>
                <a:cs typeface="Rubik Bold"/>
              </a:rPr>
              <a:t>lets</a:t>
            </a:r>
            <a:r>
              <a:rPr sz="1200" b="1" spc="-15">
                <a:latin typeface="Aptos" panose="020B0004020202020204" pitchFamily="34" charset="0"/>
                <a:cs typeface="Rubik Bold"/>
              </a:rPr>
              <a:t> </a:t>
            </a:r>
            <a:r>
              <a:rPr sz="1200" b="1">
                <a:latin typeface="Aptos" panose="020B0004020202020204" pitchFamily="34" charset="0"/>
                <a:cs typeface="Rubik Bold"/>
              </a:rPr>
              <a:t>you</a:t>
            </a:r>
            <a:r>
              <a:rPr sz="1200" b="1" spc="-15">
                <a:latin typeface="Aptos" panose="020B0004020202020204" pitchFamily="34" charset="0"/>
                <a:cs typeface="Rubik Bold"/>
              </a:rPr>
              <a:t> </a:t>
            </a:r>
            <a:r>
              <a:rPr sz="1200" b="1">
                <a:latin typeface="Aptos" panose="020B0004020202020204" pitchFamily="34" charset="0"/>
                <a:cs typeface="Rubik Bold"/>
              </a:rPr>
              <a:t>invest</a:t>
            </a:r>
            <a:r>
              <a:rPr sz="1200" b="1" spc="-20">
                <a:latin typeface="Aptos" panose="020B0004020202020204" pitchFamily="34" charset="0"/>
                <a:cs typeface="Rubik Bold"/>
              </a:rPr>
              <a:t> </a:t>
            </a:r>
            <a:r>
              <a:rPr sz="1200" b="1">
                <a:latin typeface="Aptos" panose="020B0004020202020204" pitchFamily="34" charset="0"/>
                <a:cs typeface="Rubik Bold"/>
              </a:rPr>
              <a:t>in</a:t>
            </a:r>
            <a:r>
              <a:rPr sz="1200" b="1" spc="-15">
                <a:latin typeface="Aptos" panose="020B0004020202020204" pitchFamily="34" charset="0"/>
                <a:cs typeface="Rubik Bold"/>
              </a:rPr>
              <a:t> </a:t>
            </a:r>
            <a:r>
              <a:rPr sz="1200" b="1">
                <a:latin typeface="Aptos" panose="020B0004020202020204" pitchFamily="34" charset="0"/>
                <a:cs typeface="Rubik Bold"/>
              </a:rPr>
              <a:t>a</a:t>
            </a:r>
            <a:r>
              <a:rPr sz="1200" b="1" spc="-15">
                <a:latin typeface="Aptos" panose="020B0004020202020204" pitchFamily="34" charset="0"/>
                <a:cs typeface="Rubik Bold"/>
              </a:rPr>
              <a:t> </a:t>
            </a:r>
            <a:r>
              <a:rPr sz="1200" b="1">
                <a:latin typeface="Aptos" panose="020B0004020202020204" pitchFamily="34" charset="0"/>
                <a:cs typeface="Rubik Bold"/>
              </a:rPr>
              <a:t>diversiﬁed </a:t>
            </a:r>
            <a:r>
              <a:rPr sz="1200" b="1" spc="-285">
                <a:latin typeface="Aptos" panose="020B0004020202020204" pitchFamily="34" charset="0"/>
                <a:cs typeface="Rubik Bold"/>
              </a:rPr>
              <a:t> </a:t>
            </a:r>
            <a:r>
              <a:rPr sz="1200" b="1">
                <a:latin typeface="Aptos" panose="020B0004020202020204" pitchFamily="34" charset="0"/>
                <a:cs typeface="Rubik Bold"/>
              </a:rPr>
              <a:t>basket of securities in a easy way </a:t>
            </a:r>
            <a:r>
              <a:rPr sz="1200" b="1" spc="-285">
                <a:latin typeface="Aptos" panose="020B0004020202020204" pitchFamily="34" charset="0"/>
                <a:cs typeface="Rubik Bold"/>
              </a:rPr>
              <a:t> </a:t>
            </a:r>
            <a:r>
              <a:rPr sz="1200" b="1">
                <a:latin typeface="Aptos" panose="020B0004020202020204" pitchFamily="34" charset="0"/>
                <a:cs typeface="Rubik Bold"/>
              </a:rPr>
              <a:t>without needing to buy each </a:t>
            </a:r>
            <a:r>
              <a:rPr sz="1200" b="1" spc="5">
                <a:latin typeface="Aptos" panose="020B0004020202020204" pitchFamily="34" charset="0"/>
                <a:cs typeface="Rubik Bold"/>
              </a:rPr>
              <a:t> </a:t>
            </a:r>
            <a:r>
              <a:rPr sz="1200" b="1">
                <a:latin typeface="Aptos" panose="020B0004020202020204" pitchFamily="34" charset="0"/>
                <a:cs typeface="Rubik Bold"/>
              </a:rPr>
              <a:t>investment</a:t>
            </a:r>
            <a:r>
              <a:rPr sz="1200" b="1" spc="-5">
                <a:latin typeface="Aptos" panose="020B0004020202020204" pitchFamily="34" charset="0"/>
                <a:cs typeface="Rubik Bold"/>
              </a:rPr>
              <a:t> </a:t>
            </a:r>
            <a:r>
              <a:rPr sz="1200" b="1">
                <a:latin typeface="Aptos" panose="020B0004020202020204" pitchFamily="34" charset="0"/>
                <a:cs typeface="Rubik Bold"/>
              </a:rPr>
              <a:t>separately.</a:t>
            </a:r>
          </a:p>
        </p:txBody>
      </p:sp>
      <p:sp>
        <p:nvSpPr>
          <p:cNvPr id="7" name="object 7"/>
          <p:cNvSpPr txBox="1"/>
          <p:nvPr/>
        </p:nvSpPr>
        <p:spPr>
          <a:xfrm>
            <a:off x="3619521" y="4016114"/>
            <a:ext cx="261620" cy="482600"/>
          </a:xfrm>
          <a:prstGeom prst="rect">
            <a:avLst/>
          </a:prstGeom>
        </p:spPr>
        <p:txBody>
          <a:bodyPr vert="horz" wrap="square" lIns="0" tIns="12700" rIns="0" bIns="0" rtlCol="0">
            <a:spAutoFit/>
          </a:bodyPr>
          <a:lstStyle/>
          <a:p>
            <a:pPr marL="12700">
              <a:lnSpc>
                <a:spcPct val="100000"/>
              </a:lnSpc>
              <a:spcBef>
                <a:spcPts val="100"/>
              </a:spcBef>
            </a:pPr>
            <a:r>
              <a:rPr sz="3000" b="1">
                <a:latin typeface="Aptos" panose="020B0004020202020204" pitchFamily="34" charset="0"/>
                <a:cs typeface="Rubik Medium"/>
              </a:rPr>
              <a:t>2</a:t>
            </a:r>
          </a:p>
        </p:txBody>
      </p:sp>
      <p:sp>
        <p:nvSpPr>
          <p:cNvPr id="8" name="object 8"/>
          <p:cNvSpPr txBox="1"/>
          <p:nvPr/>
        </p:nvSpPr>
        <p:spPr>
          <a:xfrm>
            <a:off x="3909485" y="4048616"/>
            <a:ext cx="2419350" cy="1038746"/>
          </a:xfrm>
          <a:prstGeom prst="rect">
            <a:avLst/>
          </a:prstGeom>
        </p:spPr>
        <p:txBody>
          <a:bodyPr vert="horz" wrap="square" lIns="0" tIns="63500" rIns="0" bIns="0" rtlCol="0">
            <a:spAutoFit/>
          </a:bodyPr>
          <a:lstStyle/>
          <a:p>
            <a:pPr marL="12700">
              <a:lnSpc>
                <a:spcPct val="100000"/>
              </a:lnSpc>
              <a:spcBef>
                <a:spcPts val="500"/>
              </a:spcBef>
            </a:pPr>
            <a:r>
              <a:rPr sz="1200" b="1" dirty="0">
                <a:latin typeface="Aptos" panose="020B0004020202020204" pitchFamily="34" charset="0"/>
                <a:cs typeface="Rubik Bold"/>
              </a:rPr>
              <a:t>Consistent</a:t>
            </a:r>
            <a:r>
              <a:rPr sz="1200" b="1" spc="-40" dirty="0">
                <a:latin typeface="Aptos" panose="020B0004020202020204" pitchFamily="34" charset="0"/>
                <a:cs typeface="Rubik Bold"/>
              </a:rPr>
              <a:t> </a:t>
            </a:r>
            <a:r>
              <a:rPr sz="1200" b="1" dirty="0">
                <a:latin typeface="Aptos" panose="020B0004020202020204" pitchFamily="34" charset="0"/>
                <a:cs typeface="Rubik Bold"/>
              </a:rPr>
              <a:t>Strategy</a:t>
            </a:r>
          </a:p>
          <a:p>
            <a:pPr marL="12700" marR="5080">
              <a:lnSpc>
                <a:spcPct val="100000"/>
              </a:lnSpc>
              <a:spcBef>
                <a:spcPts val="400"/>
              </a:spcBef>
            </a:pPr>
            <a:r>
              <a:rPr sz="1200" b="1" dirty="0">
                <a:latin typeface="Aptos" panose="020B0004020202020204" pitchFamily="34" charset="0"/>
                <a:cs typeface="Rubik Bold"/>
              </a:rPr>
              <a:t>Ai</a:t>
            </a:r>
            <a:r>
              <a:rPr lang="en-US" sz="1200" b="1" dirty="0">
                <a:latin typeface="Aptos" panose="020B0004020202020204" pitchFamily="34" charset="0"/>
                <a:cs typeface="Rubik Bold"/>
              </a:rPr>
              <a:t>ms to replicate market returns </a:t>
            </a:r>
            <a:r>
              <a:rPr lang="en-US" sz="1200" b="1" spc="5" dirty="0">
                <a:latin typeface="Aptos" panose="020B0004020202020204" pitchFamily="34" charset="0"/>
                <a:cs typeface="Rubik Bold"/>
              </a:rPr>
              <a:t> </a:t>
            </a:r>
            <a:r>
              <a:rPr lang="en-US" sz="1200" b="1" dirty="0">
                <a:latin typeface="Aptos" panose="020B0004020202020204" pitchFamily="34" charset="0"/>
                <a:cs typeface="Rubik Bold"/>
              </a:rPr>
              <a:t>of the Index, reducing the impact </a:t>
            </a:r>
            <a:r>
              <a:rPr lang="en-US" sz="1200" b="1" spc="-285" dirty="0">
                <a:latin typeface="Aptos" panose="020B0004020202020204" pitchFamily="34" charset="0"/>
                <a:cs typeface="Rubik Bold"/>
              </a:rPr>
              <a:t> </a:t>
            </a:r>
            <a:r>
              <a:rPr lang="en-US" sz="1200" b="1" dirty="0">
                <a:latin typeface="Aptos" panose="020B0004020202020204" pitchFamily="34" charset="0"/>
                <a:cs typeface="Rubik Bold"/>
              </a:rPr>
              <a:t>of</a:t>
            </a:r>
            <a:r>
              <a:rPr lang="en-US" sz="1200" b="1" spc="-35" dirty="0">
                <a:latin typeface="Aptos" panose="020B0004020202020204" pitchFamily="34" charset="0"/>
                <a:cs typeface="Rubik Bold"/>
              </a:rPr>
              <a:t> </a:t>
            </a:r>
            <a:r>
              <a:rPr lang="en-US" sz="1200" b="1" dirty="0">
                <a:latin typeface="Aptos" panose="020B0004020202020204" pitchFamily="34" charset="0"/>
                <a:cs typeface="Rubik Bold"/>
              </a:rPr>
              <a:t>short-term</a:t>
            </a:r>
            <a:r>
              <a:rPr lang="en-US" sz="1200" b="1" spc="-35" dirty="0">
                <a:latin typeface="Aptos" panose="020B0004020202020204" pitchFamily="34" charset="0"/>
                <a:cs typeface="Rubik Bold"/>
              </a:rPr>
              <a:t> </a:t>
            </a:r>
            <a:r>
              <a:rPr lang="en-US" sz="1200" b="1" dirty="0">
                <a:latin typeface="Aptos" panose="020B0004020202020204" pitchFamily="34" charset="0"/>
                <a:cs typeface="Rubik Bold"/>
              </a:rPr>
              <a:t>market</a:t>
            </a:r>
            <a:r>
              <a:rPr lang="en-US" sz="1200" b="1" spc="-30" dirty="0">
                <a:latin typeface="Aptos" panose="020B0004020202020204" pitchFamily="34" charset="0"/>
                <a:cs typeface="Rubik Bold"/>
              </a:rPr>
              <a:t> </a:t>
            </a:r>
            <a:r>
              <a:rPr lang="en-US" sz="1200" b="1" dirty="0">
                <a:latin typeface="Aptos" panose="020B0004020202020204" pitchFamily="34" charset="0"/>
                <a:cs typeface="Rubik Bold"/>
              </a:rPr>
              <a:t>ﬂuctuations subject to tracking error.</a:t>
            </a:r>
          </a:p>
        </p:txBody>
      </p:sp>
      <p:sp>
        <p:nvSpPr>
          <p:cNvPr id="9" name="object 9"/>
          <p:cNvSpPr txBox="1"/>
          <p:nvPr/>
        </p:nvSpPr>
        <p:spPr>
          <a:xfrm>
            <a:off x="8432821" y="4016114"/>
            <a:ext cx="274320" cy="482600"/>
          </a:xfrm>
          <a:prstGeom prst="rect">
            <a:avLst/>
          </a:prstGeom>
        </p:spPr>
        <p:txBody>
          <a:bodyPr vert="horz" wrap="square" lIns="0" tIns="12700" rIns="0" bIns="0" rtlCol="0">
            <a:spAutoFit/>
          </a:bodyPr>
          <a:lstStyle/>
          <a:p>
            <a:pPr marL="12700">
              <a:lnSpc>
                <a:spcPct val="100000"/>
              </a:lnSpc>
              <a:spcBef>
                <a:spcPts val="100"/>
              </a:spcBef>
            </a:pPr>
            <a:r>
              <a:rPr sz="3000" b="1">
                <a:latin typeface="Aptos" panose="020B0004020202020204" pitchFamily="34" charset="0"/>
                <a:cs typeface="Rubik Medium"/>
              </a:rPr>
              <a:t>4</a:t>
            </a:r>
          </a:p>
        </p:txBody>
      </p:sp>
      <p:sp>
        <p:nvSpPr>
          <p:cNvPr id="10" name="object 10"/>
          <p:cNvSpPr txBox="1"/>
          <p:nvPr/>
        </p:nvSpPr>
        <p:spPr>
          <a:xfrm>
            <a:off x="8722785" y="4048616"/>
            <a:ext cx="2063114" cy="858519"/>
          </a:xfrm>
          <a:prstGeom prst="rect">
            <a:avLst/>
          </a:prstGeom>
        </p:spPr>
        <p:txBody>
          <a:bodyPr vert="horz" wrap="square" lIns="0" tIns="63500" rIns="0" bIns="0" rtlCol="0">
            <a:spAutoFit/>
          </a:bodyPr>
          <a:lstStyle/>
          <a:p>
            <a:pPr marL="12700">
              <a:lnSpc>
                <a:spcPct val="100000"/>
              </a:lnSpc>
              <a:spcBef>
                <a:spcPts val="500"/>
              </a:spcBef>
            </a:pPr>
            <a:r>
              <a:rPr sz="1200" b="1">
                <a:latin typeface="Aptos" panose="020B0004020202020204" pitchFamily="34" charset="0"/>
                <a:cs typeface="Rubik Bold"/>
              </a:rPr>
              <a:t>Lower</a:t>
            </a:r>
            <a:r>
              <a:rPr sz="1200" b="1" spc="-40">
                <a:latin typeface="Aptos" panose="020B0004020202020204" pitchFamily="34" charset="0"/>
                <a:cs typeface="Rubik Bold"/>
              </a:rPr>
              <a:t> </a:t>
            </a:r>
            <a:r>
              <a:rPr sz="1200" b="1">
                <a:latin typeface="Aptos" panose="020B0004020202020204" pitchFamily="34" charset="0"/>
                <a:cs typeface="Rubik Bold"/>
              </a:rPr>
              <a:t>Fees</a:t>
            </a:r>
          </a:p>
          <a:p>
            <a:pPr marL="12700" marR="5080">
              <a:lnSpc>
                <a:spcPct val="100000"/>
              </a:lnSpc>
              <a:spcBef>
                <a:spcPts val="400"/>
              </a:spcBef>
            </a:pPr>
            <a:r>
              <a:rPr sz="1200" b="1">
                <a:latin typeface="Aptos" panose="020B0004020202020204" pitchFamily="34" charset="0"/>
                <a:cs typeface="Rubik Bold"/>
              </a:rPr>
              <a:t>ETFs generally have lower </a:t>
            </a:r>
            <a:r>
              <a:rPr sz="1200" b="1" spc="5">
                <a:latin typeface="Aptos" panose="020B0004020202020204" pitchFamily="34" charset="0"/>
                <a:cs typeface="Rubik Bold"/>
              </a:rPr>
              <a:t> </a:t>
            </a:r>
            <a:r>
              <a:rPr sz="1200" b="1">
                <a:latin typeface="Aptos" panose="020B0004020202020204" pitchFamily="34" charset="0"/>
                <a:cs typeface="Rubik Bold"/>
              </a:rPr>
              <a:t>management</a:t>
            </a:r>
            <a:r>
              <a:rPr sz="1200" b="1" spc="-50">
                <a:latin typeface="Aptos" panose="020B0004020202020204" pitchFamily="34" charset="0"/>
                <a:cs typeface="Rubik Bold"/>
              </a:rPr>
              <a:t> </a:t>
            </a:r>
            <a:r>
              <a:rPr sz="1200" b="1">
                <a:latin typeface="Aptos" panose="020B0004020202020204" pitchFamily="34" charset="0"/>
                <a:cs typeface="Rubik Bold"/>
              </a:rPr>
              <a:t>fees</a:t>
            </a:r>
            <a:r>
              <a:rPr sz="1200" b="1" spc="-50">
                <a:latin typeface="Aptos" panose="020B0004020202020204" pitchFamily="34" charset="0"/>
                <a:cs typeface="Rubik Bold"/>
              </a:rPr>
              <a:t> </a:t>
            </a:r>
            <a:r>
              <a:rPr sz="1200" b="1">
                <a:latin typeface="Aptos" panose="020B0004020202020204" pitchFamily="34" charset="0"/>
                <a:cs typeface="Rubik Bold"/>
              </a:rPr>
              <a:t>compared </a:t>
            </a:r>
            <a:r>
              <a:rPr sz="1200" b="1" spc="-285">
                <a:latin typeface="Aptos" panose="020B0004020202020204" pitchFamily="34" charset="0"/>
                <a:cs typeface="Rubik Bold"/>
              </a:rPr>
              <a:t> </a:t>
            </a:r>
            <a:r>
              <a:rPr sz="1200" b="1">
                <a:latin typeface="Aptos" panose="020B0004020202020204" pitchFamily="34" charset="0"/>
                <a:cs typeface="Rubik Bold"/>
              </a:rPr>
              <a:t>to</a:t>
            </a:r>
            <a:r>
              <a:rPr sz="1200" b="1" spc="-20">
                <a:latin typeface="Aptos" panose="020B0004020202020204" pitchFamily="34" charset="0"/>
                <a:cs typeface="Rubik Bold"/>
              </a:rPr>
              <a:t> </a:t>
            </a:r>
            <a:r>
              <a:rPr sz="1200" b="1">
                <a:latin typeface="Aptos" panose="020B0004020202020204" pitchFamily="34" charset="0"/>
                <a:cs typeface="Rubik Bold"/>
              </a:rPr>
              <a:t>actively</a:t>
            </a:r>
            <a:r>
              <a:rPr sz="1200" b="1" spc="-15">
                <a:latin typeface="Aptos" panose="020B0004020202020204" pitchFamily="34" charset="0"/>
                <a:cs typeface="Rubik Bold"/>
              </a:rPr>
              <a:t> </a:t>
            </a:r>
            <a:r>
              <a:rPr sz="1200" b="1">
                <a:latin typeface="Aptos" panose="020B0004020202020204" pitchFamily="34" charset="0"/>
                <a:cs typeface="Rubik Bold"/>
              </a:rPr>
              <a:t>managed</a:t>
            </a:r>
            <a:r>
              <a:rPr sz="1200" b="1" spc="-15">
                <a:latin typeface="Aptos" panose="020B0004020202020204" pitchFamily="34" charset="0"/>
                <a:cs typeface="Rubik Bold"/>
              </a:rPr>
              <a:t> </a:t>
            </a:r>
            <a:r>
              <a:rPr sz="1200" b="1">
                <a:latin typeface="Aptos" panose="020B0004020202020204" pitchFamily="34" charset="0"/>
                <a:cs typeface="Rubik Bold"/>
              </a:rPr>
              <a:t>funds.</a:t>
            </a:r>
          </a:p>
        </p:txBody>
      </p:sp>
      <p:sp>
        <p:nvSpPr>
          <p:cNvPr id="12" name="Rectangle 11">
            <a:extLst>
              <a:ext uri="{FF2B5EF4-FFF2-40B4-BE49-F238E27FC236}">
                <a16:creationId xmlns:a16="http://schemas.microsoft.com/office/drawing/2014/main" id="{63841C43-633F-A00B-6AD7-4E5559C48E4B}"/>
              </a:ext>
            </a:extLst>
          </p:cNvPr>
          <p:cNvSpPr/>
          <p:nvPr/>
        </p:nvSpPr>
        <p:spPr>
          <a:xfrm>
            <a:off x="9888343" y="219706"/>
            <a:ext cx="2063114" cy="9994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a:latin typeface="Aptos" panose="020B0004020202020204" pitchFamily="34" charset="0"/>
            </a:endParaRPr>
          </a:p>
        </p:txBody>
      </p:sp>
      <p:pic>
        <p:nvPicPr>
          <p:cNvPr id="14" name="Graphic 6">
            <a:extLst>
              <a:ext uri="{FF2B5EF4-FFF2-40B4-BE49-F238E27FC236}">
                <a16:creationId xmlns:a16="http://schemas.microsoft.com/office/drawing/2014/main" id="{66C67D6E-F458-F591-0DFE-EE08DCC20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1737" y="219706"/>
            <a:ext cx="1219200" cy="5159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rrows pointing to a line&#10;&#10;Description automatically generated with medium confidence">
            <a:extLst>
              <a:ext uri="{FF2B5EF4-FFF2-40B4-BE49-F238E27FC236}">
                <a16:creationId xmlns:a16="http://schemas.microsoft.com/office/drawing/2014/main" id="{28391E68-BCDC-07F1-2B4C-C61EA29FA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object 2"/>
          <p:cNvSpPr txBox="1"/>
          <p:nvPr/>
        </p:nvSpPr>
        <p:spPr>
          <a:xfrm>
            <a:off x="2339722" y="3308535"/>
            <a:ext cx="1415415" cy="1356360"/>
          </a:xfrm>
          <a:prstGeom prst="rect">
            <a:avLst/>
          </a:prstGeom>
        </p:spPr>
        <p:txBody>
          <a:bodyPr vert="horz" wrap="square" lIns="0" tIns="12700" rIns="0" bIns="0" rtlCol="0">
            <a:spAutoFit/>
          </a:bodyPr>
          <a:lstStyle/>
          <a:p>
            <a:pPr marL="57785" marR="88265" algn="ctr">
              <a:lnSpc>
                <a:spcPct val="100000"/>
              </a:lnSpc>
              <a:spcBef>
                <a:spcPts val="100"/>
              </a:spcBef>
            </a:pPr>
            <a:r>
              <a:rPr lang="en-US" sz="1200" b="1" dirty="0">
                <a:latin typeface="Aptos" panose="020B0004020202020204" pitchFamily="34" charset="0"/>
                <a:cs typeface="Rubik SemiBold"/>
              </a:rPr>
              <a:t>Similar</a:t>
            </a:r>
            <a:r>
              <a:rPr lang="en-US" sz="1200" b="1" spc="-50" dirty="0">
                <a:latin typeface="Aptos" panose="020B0004020202020204" pitchFamily="34" charset="0"/>
                <a:cs typeface="Rubik SemiBold"/>
              </a:rPr>
              <a:t> </a:t>
            </a:r>
            <a:r>
              <a:rPr lang="en-US" sz="1200" b="1" dirty="0">
                <a:latin typeface="Aptos" panose="020B0004020202020204" pitchFamily="34" charset="0"/>
                <a:cs typeface="Rubik SemiBold"/>
              </a:rPr>
              <a:t>to</a:t>
            </a:r>
            <a:r>
              <a:rPr lang="en-US" sz="1200" b="1" spc="-50" dirty="0">
                <a:latin typeface="Aptos" panose="020B0004020202020204" pitchFamily="34" charset="0"/>
                <a:cs typeface="Rubik SemiBold"/>
              </a:rPr>
              <a:t> </a:t>
            </a:r>
            <a:r>
              <a:rPr lang="en-US" sz="1200" b="1" dirty="0">
                <a:latin typeface="Aptos" panose="020B0004020202020204" pitchFamily="34" charset="0"/>
                <a:cs typeface="Rubik SemiBold"/>
              </a:rPr>
              <a:t>Mutual </a:t>
            </a:r>
            <a:r>
              <a:rPr lang="en-US" sz="1200" b="1" spc="-254" dirty="0">
                <a:latin typeface="Aptos" panose="020B0004020202020204" pitchFamily="34" charset="0"/>
                <a:cs typeface="Rubik SemiBold"/>
              </a:rPr>
              <a:t> </a:t>
            </a:r>
            <a:r>
              <a:rPr lang="en-US" sz="1200" b="1" dirty="0">
                <a:latin typeface="Aptos" panose="020B0004020202020204" pitchFamily="34" charset="0"/>
                <a:cs typeface="Rubik SemiBold"/>
              </a:rPr>
              <a:t>Funds</a:t>
            </a:r>
            <a:endParaRPr lang="en-US" sz="1200" dirty="0">
              <a:latin typeface="Aptos" panose="020B0004020202020204" pitchFamily="34" charset="0"/>
              <a:cs typeface="Rubik SemiBold"/>
            </a:endParaRPr>
          </a:p>
          <a:p>
            <a:pPr marL="12700" marR="5080" algn="ctr">
              <a:lnSpc>
                <a:spcPct val="100000"/>
              </a:lnSpc>
              <a:spcBef>
                <a:spcPts val="400"/>
              </a:spcBef>
            </a:pPr>
            <a:r>
              <a:rPr lang="en-US" sz="1200" dirty="0">
                <a:latin typeface="Aptos" panose="020B0004020202020204" pitchFamily="34" charset="0"/>
                <a:cs typeface="Rubik Bold"/>
              </a:rPr>
              <a:t>An</a:t>
            </a:r>
            <a:r>
              <a:rPr lang="en-US" sz="1200" spc="-35" dirty="0">
                <a:latin typeface="Aptos" panose="020B0004020202020204" pitchFamily="34" charset="0"/>
                <a:cs typeface="Rubik Bold"/>
              </a:rPr>
              <a:t> </a:t>
            </a:r>
            <a:r>
              <a:rPr lang="en-US" sz="1200" dirty="0">
                <a:latin typeface="Aptos" panose="020B0004020202020204" pitchFamily="34" charset="0"/>
                <a:cs typeface="Rubik Bold"/>
              </a:rPr>
              <a:t>ETF</a:t>
            </a:r>
            <a:r>
              <a:rPr lang="en-US" sz="1200" spc="-35" dirty="0">
                <a:latin typeface="Aptos" panose="020B0004020202020204" pitchFamily="34" charset="0"/>
                <a:cs typeface="Rubik Bold"/>
              </a:rPr>
              <a:t> </a:t>
            </a:r>
            <a:r>
              <a:rPr lang="en-US" sz="1200" dirty="0">
                <a:latin typeface="Aptos" panose="020B0004020202020204" pitchFamily="34" charset="0"/>
                <a:cs typeface="Rubik Bold"/>
              </a:rPr>
              <a:t>comprises</a:t>
            </a:r>
            <a:r>
              <a:rPr lang="en-US" sz="1200" spc="-30" dirty="0">
                <a:latin typeface="Aptos" panose="020B0004020202020204" pitchFamily="34" charset="0"/>
                <a:cs typeface="Rubik Bold"/>
              </a:rPr>
              <a:t> </a:t>
            </a:r>
            <a:r>
              <a:rPr lang="en-US" sz="1200" dirty="0">
                <a:latin typeface="Aptos" panose="020B0004020202020204" pitchFamily="34" charset="0"/>
                <a:cs typeface="Rubik Bold"/>
              </a:rPr>
              <a:t>a  portfolio of stocks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or bonds which is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managed by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professionals.</a:t>
            </a:r>
          </a:p>
        </p:txBody>
      </p:sp>
      <p:sp>
        <p:nvSpPr>
          <p:cNvPr id="3" name="object 3"/>
          <p:cNvSpPr txBox="1"/>
          <p:nvPr/>
        </p:nvSpPr>
        <p:spPr>
          <a:xfrm>
            <a:off x="5440909" y="3432436"/>
            <a:ext cx="1326515" cy="1038746"/>
          </a:xfrm>
          <a:prstGeom prst="rect">
            <a:avLst/>
          </a:prstGeom>
        </p:spPr>
        <p:txBody>
          <a:bodyPr vert="horz" wrap="square" lIns="0" tIns="63500" rIns="0" bIns="0" rtlCol="0">
            <a:spAutoFit/>
          </a:bodyPr>
          <a:lstStyle/>
          <a:p>
            <a:pPr algn="ctr">
              <a:lnSpc>
                <a:spcPct val="100000"/>
              </a:lnSpc>
              <a:spcBef>
                <a:spcPts val="500"/>
              </a:spcBef>
            </a:pPr>
            <a:r>
              <a:rPr lang="en-US" sz="1200" b="1">
                <a:latin typeface="Aptos" panose="020B0004020202020204" pitchFamily="34" charset="0"/>
                <a:cs typeface="Rubik SemiBold"/>
              </a:rPr>
              <a:t>ETFs:</a:t>
            </a:r>
            <a:endParaRPr lang="en-US" sz="1200">
              <a:latin typeface="Aptos" panose="020B0004020202020204" pitchFamily="34" charset="0"/>
              <a:cs typeface="Rubik SemiBold"/>
            </a:endParaRPr>
          </a:p>
          <a:p>
            <a:pPr marL="12700" marR="5080" algn="ctr">
              <a:lnSpc>
                <a:spcPct val="100000"/>
              </a:lnSpc>
              <a:spcBef>
                <a:spcPts val="400"/>
              </a:spcBef>
            </a:pPr>
            <a:r>
              <a:rPr lang="en-US" sz="1200" spc="-20">
                <a:latin typeface="Aptos" panose="020B0004020202020204" pitchFamily="34" charset="0"/>
                <a:cs typeface="Rubik Bold"/>
              </a:rPr>
              <a:t>Efficient, </a:t>
            </a:r>
            <a:r>
              <a:rPr lang="en-US" sz="1200" spc="-15">
                <a:latin typeface="Aptos" panose="020B0004020202020204" pitchFamily="34" charset="0"/>
                <a:cs typeface="Rubik Bold"/>
              </a:rPr>
              <a:t> </a:t>
            </a:r>
            <a:r>
              <a:rPr lang="en-US" sz="1200">
                <a:latin typeface="Aptos" panose="020B0004020202020204" pitchFamily="34" charset="0"/>
                <a:cs typeface="Rubik Bold"/>
              </a:rPr>
              <a:t>Transparent, and </a:t>
            </a:r>
            <a:r>
              <a:rPr lang="en-US" sz="1200" spc="5">
                <a:latin typeface="Aptos" panose="020B0004020202020204" pitchFamily="34" charset="0"/>
                <a:cs typeface="Rubik Bold"/>
              </a:rPr>
              <a:t> </a:t>
            </a:r>
            <a:r>
              <a:rPr lang="en-US" sz="1200">
                <a:latin typeface="Aptos" panose="020B0004020202020204" pitchFamily="34" charset="0"/>
                <a:cs typeface="Rubik Bold"/>
              </a:rPr>
              <a:t>Diversiﬁed </a:t>
            </a:r>
            <a:r>
              <a:rPr lang="en-US" sz="1200" spc="5">
                <a:latin typeface="Aptos" panose="020B0004020202020204" pitchFamily="34" charset="0"/>
                <a:cs typeface="Rubik Bold"/>
              </a:rPr>
              <a:t> </a:t>
            </a:r>
            <a:r>
              <a:rPr lang="en-US" sz="1200">
                <a:latin typeface="Aptos" panose="020B0004020202020204" pitchFamily="34" charset="0"/>
                <a:cs typeface="Rubik Bold"/>
              </a:rPr>
              <a:t>Investment option</a:t>
            </a:r>
          </a:p>
        </p:txBody>
      </p:sp>
      <p:sp>
        <p:nvSpPr>
          <p:cNvPr id="4" name="object 4"/>
          <p:cNvSpPr txBox="1"/>
          <p:nvPr/>
        </p:nvSpPr>
        <p:spPr>
          <a:xfrm>
            <a:off x="8539202" y="3327585"/>
            <a:ext cx="1374140" cy="1305486"/>
          </a:xfrm>
          <a:prstGeom prst="rect">
            <a:avLst/>
          </a:prstGeom>
        </p:spPr>
        <p:txBody>
          <a:bodyPr vert="horz" wrap="square" lIns="0" tIns="12700" rIns="0" bIns="0" rtlCol="0">
            <a:spAutoFit/>
          </a:bodyPr>
          <a:lstStyle/>
          <a:p>
            <a:pPr marL="12700" marR="5080" algn="ctr">
              <a:lnSpc>
                <a:spcPct val="100000"/>
              </a:lnSpc>
              <a:spcBef>
                <a:spcPts val="100"/>
              </a:spcBef>
            </a:pPr>
            <a:r>
              <a:rPr lang="en-US" sz="1200" b="1" dirty="0">
                <a:latin typeface="Aptos" panose="020B0004020202020204" pitchFamily="34" charset="0"/>
                <a:cs typeface="Rubik SemiBold"/>
              </a:rPr>
              <a:t>Similar to a Stock </a:t>
            </a:r>
            <a:r>
              <a:rPr lang="en-US" sz="1200" b="1" spc="5" dirty="0">
                <a:latin typeface="Aptos" panose="020B0004020202020204" pitchFamily="34" charset="0"/>
                <a:cs typeface="Rubik SemiBold"/>
              </a:rPr>
              <a:t> </a:t>
            </a:r>
            <a:r>
              <a:rPr lang="en-US" sz="1200" dirty="0">
                <a:latin typeface="Aptos" panose="020B0004020202020204" pitchFamily="34" charset="0"/>
                <a:cs typeface="Rubik Bold"/>
              </a:rPr>
              <a:t>An ETF is tradable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during regular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market hours,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allowing</a:t>
            </a:r>
            <a:r>
              <a:rPr lang="en-US" sz="1200" spc="-50" dirty="0">
                <a:latin typeface="Aptos" panose="020B0004020202020204" pitchFamily="34" charset="0"/>
                <a:cs typeface="Rubik Bold"/>
              </a:rPr>
              <a:t> </a:t>
            </a:r>
            <a:r>
              <a:rPr lang="en-US" sz="1200" dirty="0">
                <a:latin typeface="Aptos" panose="020B0004020202020204" pitchFamily="34" charset="0"/>
                <a:cs typeface="Rubik Bold"/>
              </a:rPr>
              <a:t>for</a:t>
            </a:r>
            <a:r>
              <a:rPr lang="en-US" sz="1200" spc="-50" dirty="0">
                <a:latin typeface="Aptos" panose="020B0004020202020204" pitchFamily="34" charset="0"/>
                <a:cs typeface="Rubik Bold"/>
              </a:rPr>
              <a:t> </a:t>
            </a:r>
            <a:r>
              <a:rPr lang="en-US" sz="1200" dirty="0">
                <a:latin typeface="Aptos" panose="020B0004020202020204" pitchFamily="34" charset="0"/>
                <a:cs typeface="Rubik Bold"/>
              </a:rPr>
              <a:t>buying </a:t>
            </a:r>
            <a:r>
              <a:rPr lang="en-US" sz="1200" spc="-285" dirty="0">
                <a:latin typeface="Aptos" panose="020B0004020202020204" pitchFamily="34" charset="0"/>
                <a:cs typeface="Rubik Bold"/>
              </a:rPr>
              <a:t> </a:t>
            </a:r>
            <a:r>
              <a:rPr lang="en-US" sz="1200" dirty="0">
                <a:latin typeface="Aptos" panose="020B0004020202020204" pitchFamily="34" charset="0"/>
                <a:cs typeface="Rubik Bold"/>
              </a:rPr>
              <a:t>and selling at any </a:t>
            </a:r>
            <a:r>
              <a:rPr lang="en-US" sz="1200" spc="5" dirty="0">
                <a:latin typeface="Aptos" panose="020B0004020202020204" pitchFamily="34" charset="0"/>
                <a:cs typeface="Rubik Bold"/>
              </a:rPr>
              <a:t> </a:t>
            </a:r>
            <a:r>
              <a:rPr lang="en-US" sz="1200" dirty="0">
                <a:latin typeface="Aptos" panose="020B0004020202020204" pitchFamily="34" charset="0"/>
                <a:cs typeface="Rubik Bold"/>
              </a:rPr>
              <a:t>time.</a:t>
            </a:r>
          </a:p>
        </p:txBody>
      </p:sp>
      <p:sp>
        <p:nvSpPr>
          <p:cNvPr id="5" name="object 5"/>
          <p:cNvSpPr txBox="1">
            <a:spLocks noGrp="1"/>
          </p:cNvSpPr>
          <p:nvPr>
            <p:ph type="title"/>
          </p:nvPr>
        </p:nvSpPr>
        <p:spPr>
          <a:xfrm>
            <a:off x="245709" y="321400"/>
            <a:ext cx="5012091" cy="756920"/>
          </a:xfrm>
          <a:prstGeom prst="rect">
            <a:avLst/>
          </a:prstGeom>
        </p:spPr>
        <p:txBody>
          <a:bodyPr vert="horz" wrap="square" lIns="0" tIns="12700" rIns="0" bIns="0" rtlCol="0">
            <a:spAutoFit/>
          </a:bodyPr>
          <a:lstStyle/>
          <a:p>
            <a:pPr marL="12700" marR="5080">
              <a:lnSpc>
                <a:spcPct val="100000"/>
              </a:lnSpc>
              <a:spcBef>
                <a:spcPts val="100"/>
              </a:spcBef>
            </a:pPr>
            <a:r>
              <a:rPr spc="-10" dirty="0"/>
              <a:t>ETFs:</a:t>
            </a:r>
            <a:r>
              <a:rPr spc="-20" dirty="0"/>
              <a:t> </a:t>
            </a:r>
            <a:r>
              <a:rPr lang="en-US" spc="-20" dirty="0"/>
              <a:t>Ideal combination</a:t>
            </a:r>
            <a:r>
              <a:rPr spc="-15" dirty="0"/>
              <a:t> </a:t>
            </a:r>
            <a:r>
              <a:rPr spc="-10" dirty="0"/>
              <a:t>of </a:t>
            </a:r>
            <a:r>
              <a:rPr spc="-535" dirty="0"/>
              <a:t> </a:t>
            </a:r>
            <a:br>
              <a:rPr lang="en-US" spc="-535" dirty="0"/>
            </a:br>
            <a:r>
              <a:rPr dirty="0"/>
              <a:t>Mutual</a:t>
            </a:r>
            <a:r>
              <a:rPr spc="-10" dirty="0"/>
              <a:t> </a:t>
            </a:r>
            <a:r>
              <a:rPr spc="-5" dirty="0"/>
              <a:t>Funds</a:t>
            </a:r>
            <a:r>
              <a:rPr spc="-10" dirty="0"/>
              <a:t> </a:t>
            </a:r>
            <a:r>
              <a:rPr dirty="0"/>
              <a:t>&amp;</a:t>
            </a:r>
            <a:r>
              <a:rPr spc="-10" dirty="0"/>
              <a:t> </a:t>
            </a:r>
            <a:r>
              <a:rPr spc="-5" dirty="0"/>
              <a:t>Stocks</a:t>
            </a:r>
          </a:p>
        </p:txBody>
      </p:sp>
      <p:sp>
        <p:nvSpPr>
          <p:cNvPr id="7" name="Rectangle 6">
            <a:extLst>
              <a:ext uri="{FF2B5EF4-FFF2-40B4-BE49-F238E27FC236}">
                <a16:creationId xmlns:a16="http://schemas.microsoft.com/office/drawing/2014/main" id="{C4B9CEDA-1D51-3312-ADAF-21AD3E119BC8}"/>
              </a:ext>
            </a:extLst>
          </p:cNvPr>
          <p:cNvSpPr/>
          <p:nvPr/>
        </p:nvSpPr>
        <p:spPr>
          <a:xfrm>
            <a:off x="9913341" y="228600"/>
            <a:ext cx="2032949"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Graphic 6">
            <a:extLst>
              <a:ext uri="{FF2B5EF4-FFF2-40B4-BE49-F238E27FC236}">
                <a16:creationId xmlns:a16="http://schemas.microsoft.com/office/drawing/2014/main" id="{5AB6D7BA-382F-C3DD-8722-8DB09FA6D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930" y="264160"/>
            <a:ext cx="1219200" cy="5159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rectangular object with text&#10;&#10;Description automatically generated with medium confidence">
            <a:extLst>
              <a:ext uri="{FF2B5EF4-FFF2-40B4-BE49-F238E27FC236}">
                <a16:creationId xmlns:a16="http://schemas.microsoft.com/office/drawing/2014/main" id="{55D36E6A-7C3D-0822-3C74-AC19C54A7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
        <p:nvSpPr>
          <p:cNvPr id="2" name="object 2"/>
          <p:cNvSpPr txBox="1">
            <a:spLocks noGrp="1"/>
          </p:cNvSpPr>
          <p:nvPr>
            <p:ph sz="half" idx="2"/>
          </p:nvPr>
        </p:nvSpPr>
        <p:spPr>
          <a:xfrm>
            <a:off x="1752815" y="1752600"/>
            <a:ext cx="3962400" cy="3446145"/>
          </a:xfrm>
          <a:prstGeom prst="rect">
            <a:avLst/>
          </a:prstGeom>
        </p:spPr>
        <p:txBody>
          <a:bodyPr vert="horz" wrap="square" lIns="0" tIns="12700" rIns="0" bIns="0" rtlCol="0">
            <a:spAutoFit/>
          </a:bodyPr>
          <a:lstStyle/>
          <a:p>
            <a:pPr marL="3810" algn="ctr">
              <a:lnSpc>
                <a:spcPct val="100000"/>
              </a:lnSpc>
              <a:spcBef>
                <a:spcPts val="100"/>
              </a:spcBef>
            </a:pPr>
            <a:r>
              <a:rPr lang="en-US" spc="60" dirty="0">
                <a:solidFill>
                  <a:schemeClr val="bg1"/>
                </a:solidFill>
                <a:latin typeface="Aptos" panose="020B0004020202020204" pitchFamily="34" charset="0"/>
              </a:rPr>
              <a:t>ETF</a:t>
            </a:r>
          </a:p>
          <a:p>
            <a:pPr>
              <a:lnSpc>
                <a:spcPct val="100000"/>
              </a:lnSpc>
              <a:spcBef>
                <a:spcPts val="60"/>
              </a:spcBef>
            </a:pPr>
            <a:endParaRPr lang="en-US" sz="1750" dirty="0">
              <a:latin typeface="Aptos" panose="020B0004020202020204" pitchFamily="34" charset="0"/>
            </a:endParaRPr>
          </a:p>
          <a:p>
            <a:pPr marL="211454" marR="203835" algn="ctr">
              <a:lnSpc>
                <a:spcPct val="100000"/>
              </a:lnSpc>
            </a:pPr>
            <a:r>
              <a:rPr lang="en-US" b="0" dirty="0">
                <a:latin typeface="Aptos" panose="020B0004020202020204" pitchFamily="34" charset="0"/>
                <a:cs typeface="Rubik Bold"/>
              </a:rPr>
              <a:t>ETF</a:t>
            </a:r>
            <a:r>
              <a:rPr lang="en-US" b="0" spc="-15" dirty="0">
                <a:latin typeface="Aptos" panose="020B0004020202020204" pitchFamily="34" charset="0"/>
                <a:cs typeface="Rubik Bold"/>
              </a:rPr>
              <a:t> </a:t>
            </a:r>
            <a:r>
              <a:rPr lang="en-US" b="0" dirty="0">
                <a:latin typeface="Aptos" panose="020B0004020202020204" pitchFamily="34" charset="0"/>
                <a:cs typeface="Rubik Bold"/>
              </a:rPr>
              <a:t>NAV</a:t>
            </a:r>
            <a:r>
              <a:rPr lang="en-US" b="0" spc="-10" dirty="0">
                <a:latin typeface="Aptos" panose="020B0004020202020204" pitchFamily="34" charset="0"/>
                <a:cs typeface="Rubik Bold"/>
              </a:rPr>
              <a:t> </a:t>
            </a:r>
            <a:r>
              <a:rPr lang="en-US" b="0" dirty="0">
                <a:latin typeface="Aptos" panose="020B0004020202020204" pitchFamily="34" charset="0"/>
                <a:cs typeface="Rubik Bold"/>
              </a:rPr>
              <a:t>gets</a:t>
            </a:r>
            <a:r>
              <a:rPr lang="en-US" b="0" spc="-15" dirty="0">
                <a:latin typeface="Aptos" panose="020B0004020202020204" pitchFamily="34" charset="0"/>
                <a:cs typeface="Rubik Bold"/>
              </a:rPr>
              <a:t> </a:t>
            </a:r>
            <a:r>
              <a:rPr lang="en-US" b="0" dirty="0">
                <a:latin typeface="Aptos" panose="020B0004020202020204" pitchFamily="34" charset="0"/>
                <a:cs typeface="Rubik Bold"/>
              </a:rPr>
              <a:t>updated</a:t>
            </a:r>
            <a:r>
              <a:rPr lang="en-US" b="0" spc="-10" dirty="0">
                <a:latin typeface="Aptos" panose="020B0004020202020204" pitchFamily="34" charset="0"/>
                <a:cs typeface="Rubik Bold"/>
              </a:rPr>
              <a:t> </a:t>
            </a:r>
            <a:r>
              <a:rPr lang="en-US" b="0" dirty="0">
                <a:latin typeface="Aptos" panose="020B0004020202020204" pitchFamily="34" charset="0"/>
                <a:cs typeface="Rubik Bold"/>
              </a:rPr>
              <a:t>real</a:t>
            </a:r>
            <a:r>
              <a:rPr lang="en-US" b="0" spc="-15" dirty="0">
                <a:latin typeface="Aptos" panose="020B0004020202020204" pitchFamily="34" charset="0"/>
                <a:cs typeface="Rubik Bold"/>
              </a:rPr>
              <a:t> </a:t>
            </a:r>
            <a:r>
              <a:rPr lang="en-US" b="0" dirty="0">
                <a:latin typeface="Aptos" panose="020B0004020202020204" pitchFamily="34" charset="0"/>
                <a:cs typeface="Rubik Bold"/>
              </a:rPr>
              <a:t>time</a:t>
            </a:r>
            <a:r>
              <a:rPr lang="en-US" b="0" spc="-10" dirty="0">
                <a:latin typeface="Aptos" panose="020B0004020202020204" pitchFamily="34" charset="0"/>
                <a:cs typeface="Rubik Bold"/>
              </a:rPr>
              <a:t> </a:t>
            </a:r>
            <a:r>
              <a:rPr lang="en-US" b="0" dirty="0">
                <a:latin typeface="Aptos" panose="020B0004020202020204" pitchFamily="34" charset="0"/>
                <a:cs typeface="Rubik Bold"/>
              </a:rPr>
              <a:t>during</a:t>
            </a:r>
            <a:r>
              <a:rPr lang="en-US" b="0" spc="-15" dirty="0">
                <a:latin typeface="Aptos" panose="020B0004020202020204" pitchFamily="34" charset="0"/>
                <a:cs typeface="Rubik Bold"/>
              </a:rPr>
              <a:t> </a:t>
            </a:r>
            <a:r>
              <a:rPr lang="en-US" b="0" dirty="0">
                <a:latin typeface="Aptos" panose="020B0004020202020204" pitchFamily="34" charset="0"/>
                <a:cs typeface="Rubik Bold"/>
              </a:rPr>
              <a:t>the</a:t>
            </a:r>
            <a:r>
              <a:rPr lang="en-US" b="0" spc="-10" dirty="0">
                <a:latin typeface="Aptos" panose="020B0004020202020204" pitchFamily="34" charset="0"/>
                <a:cs typeface="Rubik Bold"/>
              </a:rPr>
              <a:t> </a:t>
            </a:r>
            <a:r>
              <a:rPr lang="en-US" b="0" dirty="0">
                <a:latin typeface="Aptos" panose="020B0004020202020204" pitchFamily="34" charset="0"/>
                <a:cs typeface="Rubik Bold"/>
              </a:rPr>
              <a:t>Market </a:t>
            </a:r>
            <a:r>
              <a:rPr lang="en-US" b="0" spc="-280" dirty="0">
                <a:latin typeface="Aptos" panose="020B0004020202020204" pitchFamily="34" charset="0"/>
                <a:cs typeface="Rubik Bold"/>
              </a:rPr>
              <a:t> </a:t>
            </a:r>
            <a:r>
              <a:rPr lang="en-US" b="0" dirty="0">
                <a:latin typeface="Aptos" panose="020B0004020202020204" pitchFamily="34" charset="0"/>
                <a:cs typeface="Rubik Bold"/>
              </a:rPr>
              <a:t>timings.</a:t>
            </a:r>
          </a:p>
          <a:p>
            <a:pPr>
              <a:lnSpc>
                <a:spcPct val="100000"/>
              </a:lnSpc>
              <a:spcBef>
                <a:spcPts val="5"/>
              </a:spcBef>
            </a:pPr>
            <a:endParaRPr lang="en-US" sz="1500" dirty="0">
              <a:latin typeface="Aptos" panose="020B0004020202020204" pitchFamily="34" charset="0"/>
              <a:cs typeface="Rubik Bold"/>
            </a:endParaRPr>
          </a:p>
          <a:p>
            <a:pPr algn="ctr">
              <a:lnSpc>
                <a:spcPct val="100000"/>
              </a:lnSpc>
            </a:pPr>
            <a:r>
              <a:rPr lang="en-US" b="0" dirty="0">
                <a:latin typeface="Aptos" panose="020B0004020202020204" pitchFamily="34" charset="0"/>
                <a:cs typeface="Rubik Bold"/>
              </a:rPr>
              <a:t>A</a:t>
            </a:r>
            <a:r>
              <a:rPr lang="en-US" b="0" spc="-15" dirty="0">
                <a:latin typeface="Aptos" panose="020B0004020202020204" pitchFamily="34" charset="0"/>
                <a:cs typeface="Rubik Bold"/>
              </a:rPr>
              <a:t> </a:t>
            </a:r>
            <a:r>
              <a:rPr lang="en-US" b="0" dirty="0">
                <a:latin typeface="Aptos" panose="020B0004020202020204" pitchFamily="34" charset="0"/>
                <a:cs typeface="Rubik Bold"/>
              </a:rPr>
              <a:t>Demat</a:t>
            </a:r>
            <a:r>
              <a:rPr lang="en-US" b="0" spc="-15" dirty="0">
                <a:latin typeface="Aptos" panose="020B0004020202020204" pitchFamily="34" charset="0"/>
                <a:cs typeface="Rubik Bold"/>
              </a:rPr>
              <a:t> </a:t>
            </a:r>
            <a:r>
              <a:rPr lang="en-US" b="0" dirty="0">
                <a:latin typeface="Aptos" panose="020B0004020202020204" pitchFamily="34" charset="0"/>
                <a:cs typeface="Rubik Bold"/>
              </a:rPr>
              <a:t>account</a:t>
            </a:r>
            <a:r>
              <a:rPr lang="en-US" b="0" spc="-15" dirty="0">
                <a:latin typeface="Aptos" panose="020B0004020202020204" pitchFamily="34" charset="0"/>
                <a:cs typeface="Rubik Bold"/>
              </a:rPr>
              <a:t> </a:t>
            </a:r>
            <a:r>
              <a:rPr lang="en-US" b="0" dirty="0">
                <a:latin typeface="Aptos" panose="020B0004020202020204" pitchFamily="34" charset="0"/>
                <a:cs typeface="Rubik Bold"/>
              </a:rPr>
              <a:t>is</a:t>
            </a:r>
            <a:r>
              <a:rPr lang="en-US" b="0" spc="-10" dirty="0">
                <a:latin typeface="Aptos" panose="020B0004020202020204" pitchFamily="34" charset="0"/>
                <a:cs typeface="Rubik Bold"/>
              </a:rPr>
              <a:t> </a:t>
            </a:r>
            <a:r>
              <a:rPr lang="en-US" b="0" dirty="0">
                <a:latin typeface="Aptos" panose="020B0004020202020204" pitchFamily="34" charset="0"/>
                <a:cs typeface="Rubik Bold"/>
              </a:rPr>
              <a:t>required</a:t>
            </a:r>
            <a:r>
              <a:rPr lang="en-US" b="0" spc="-15" dirty="0">
                <a:latin typeface="Aptos" panose="020B0004020202020204" pitchFamily="34" charset="0"/>
                <a:cs typeface="Rubik Bold"/>
              </a:rPr>
              <a:t> </a:t>
            </a:r>
            <a:r>
              <a:rPr lang="en-US" b="0" dirty="0">
                <a:latin typeface="Aptos" panose="020B0004020202020204" pitchFamily="34" charset="0"/>
                <a:cs typeface="Rubik Bold"/>
              </a:rPr>
              <a:t>for</a:t>
            </a:r>
            <a:r>
              <a:rPr lang="en-US" b="0" spc="-15" dirty="0">
                <a:latin typeface="Aptos" panose="020B0004020202020204" pitchFamily="34" charset="0"/>
                <a:cs typeface="Rubik Bold"/>
              </a:rPr>
              <a:t> </a:t>
            </a:r>
            <a:r>
              <a:rPr lang="en-US" b="0" dirty="0">
                <a:latin typeface="Aptos" panose="020B0004020202020204" pitchFamily="34" charset="0"/>
                <a:cs typeface="Rubik Bold"/>
              </a:rPr>
              <a:t>transactions.</a:t>
            </a:r>
          </a:p>
          <a:p>
            <a:pPr>
              <a:lnSpc>
                <a:spcPct val="100000"/>
              </a:lnSpc>
              <a:spcBef>
                <a:spcPts val="30"/>
              </a:spcBef>
            </a:pPr>
            <a:endParaRPr lang="en-US" sz="1600" dirty="0">
              <a:latin typeface="Aptos" panose="020B0004020202020204" pitchFamily="34" charset="0"/>
              <a:cs typeface="Rubik Bold"/>
            </a:endParaRPr>
          </a:p>
          <a:p>
            <a:pPr marL="12700" marR="5080" algn="ctr">
              <a:lnSpc>
                <a:spcPct val="100000"/>
              </a:lnSpc>
            </a:pPr>
            <a:r>
              <a:rPr lang="en-US" b="0" dirty="0">
                <a:latin typeface="Aptos" panose="020B0004020202020204" pitchFamily="34" charset="0"/>
                <a:cs typeface="Rubik Bold"/>
              </a:rPr>
              <a:t>You</a:t>
            </a:r>
            <a:r>
              <a:rPr lang="en-US" b="0" spc="-10" dirty="0">
                <a:latin typeface="Aptos" panose="020B0004020202020204" pitchFamily="34" charset="0"/>
                <a:cs typeface="Rubik Bold"/>
              </a:rPr>
              <a:t> </a:t>
            </a:r>
            <a:r>
              <a:rPr lang="en-US" b="0" dirty="0">
                <a:latin typeface="Aptos" panose="020B0004020202020204" pitchFamily="34" charset="0"/>
                <a:cs typeface="Rubik Bold"/>
              </a:rPr>
              <a:t>have</a:t>
            </a:r>
            <a:r>
              <a:rPr lang="en-US" b="0" spc="-10" dirty="0">
                <a:latin typeface="Aptos" panose="020B0004020202020204" pitchFamily="34" charset="0"/>
                <a:cs typeface="Rubik Bold"/>
              </a:rPr>
              <a:t> </a:t>
            </a:r>
            <a:r>
              <a:rPr lang="en-US" b="0" dirty="0">
                <a:latin typeface="Aptos" panose="020B0004020202020204" pitchFamily="34" charset="0"/>
                <a:cs typeface="Rubik Bold"/>
              </a:rPr>
              <a:t>the</a:t>
            </a:r>
            <a:r>
              <a:rPr lang="en-US" b="0" spc="-10" dirty="0">
                <a:latin typeface="Aptos" panose="020B0004020202020204" pitchFamily="34" charset="0"/>
                <a:cs typeface="Rubik Bold"/>
              </a:rPr>
              <a:t> </a:t>
            </a:r>
            <a:r>
              <a:rPr lang="en-US" b="0" dirty="0">
                <a:latin typeface="Aptos" panose="020B0004020202020204" pitchFamily="34" charset="0"/>
                <a:cs typeface="Rubik Bold"/>
              </a:rPr>
              <a:t>ﬂexibility</a:t>
            </a:r>
            <a:r>
              <a:rPr lang="en-US" b="0" spc="-10" dirty="0">
                <a:latin typeface="Aptos" panose="020B0004020202020204" pitchFamily="34" charset="0"/>
                <a:cs typeface="Rubik Bold"/>
              </a:rPr>
              <a:t> </a:t>
            </a:r>
            <a:r>
              <a:rPr lang="en-US" b="0" dirty="0">
                <a:latin typeface="Aptos" panose="020B0004020202020204" pitchFamily="34" charset="0"/>
                <a:cs typeface="Rubik Bold"/>
              </a:rPr>
              <a:t>to</a:t>
            </a:r>
            <a:r>
              <a:rPr lang="en-US" b="0" spc="-10" dirty="0">
                <a:latin typeface="Aptos" panose="020B0004020202020204" pitchFamily="34" charset="0"/>
                <a:cs typeface="Rubik Bold"/>
              </a:rPr>
              <a:t> </a:t>
            </a:r>
            <a:r>
              <a:rPr lang="en-US" b="0" dirty="0">
                <a:latin typeface="Aptos" panose="020B0004020202020204" pitchFamily="34" charset="0"/>
                <a:cs typeface="Rubik Bold"/>
              </a:rPr>
              <a:t>purchase</a:t>
            </a:r>
            <a:r>
              <a:rPr lang="en-US" b="0" spc="-10" dirty="0">
                <a:latin typeface="Aptos" panose="020B0004020202020204" pitchFamily="34" charset="0"/>
                <a:cs typeface="Rubik Bold"/>
              </a:rPr>
              <a:t> </a:t>
            </a:r>
            <a:r>
              <a:rPr lang="en-US" b="0" dirty="0">
                <a:latin typeface="Aptos" panose="020B0004020202020204" pitchFamily="34" charset="0"/>
                <a:cs typeface="Rubik Bold"/>
              </a:rPr>
              <a:t>or</a:t>
            </a:r>
            <a:r>
              <a:rPr lang="en-US" b="0" spc="-10" dirty="0">
                <a:latin typeface="Aptos" panose="020B0004020202020204" pitchFamily="34" charset="0"/>
                <a:cs typeface="Rubik Bold"/>
              </a:rPr>
              <a:t> </a:t>
            </a:r>
            <a:r>
              <a:rPr lang="en-US" b="0" dirty="0">
                <a:latin typeface="Aptos" panose="020B0004020202020204" pitchFamily="34" charset="0"/>
                <a:cs typeface="Rubik Bold"/>
              </a:rPr>
              <a:t>sell</a:t>
            </a:r>
            <a:r>
              <a:rPr lang="en-US" b="0" spc="-10" dirty="0">
                <a:latin typeface="Aptos" panose="020B0004020202020204" pitchFamily="34" charset="0"/>
                <a:cs typeface="Rubik Bold"/>
              </a:rPr>
              <a:t> unit</a:t>
            </a:r>
            <a:r>
              <a:rPr lang="en-US" b="0" dirty="0">
                <a:latin typeface="Aptos" panose="020B0004020202020204" pitchFamily="34" charset="0"/>
                <a:cs typeface="Rubik Bold"/>
              </a:rPr>
              <a:t>s</a:t>
            </a:r>
            <a:r>
              <a:rPr lang="en-US" b="0" spc="-10" dirty="0">
                <a:latin typeface="Aptos" panose="020B0004020202020204" pitchFamily="34" charset="0"/>
                <a:cs typeface="Rubik Bold"/>
              </a:rPr>
              <a:t> </a:t>
            </a:r>
            <a:r>
              <a:rPr lang="en-US" b="0" dirty="0">
                <a:latin typeface="Aptos" panose="020B0004020202020204" pitchFamily="34" charset="0"/>
                <a:cs typeface="Rubik Bold"/>
              </a:rPr>
              <a:t>at</a:t>
            </a:r>
            <a:r>
              <a:rPr lang="en-US" b="0" spc="-10" dirty="0">
                <a:latin typeface="Aptos" panose="020B0004020202020204" pitchFamily="34" charset="0"/>
                <a:cs typeface="Rubik Bold"/>
              </a:rPr>
              <a:t> </a:t>
            </a:r>
            <a:r>
              <a:rPr lang="en-US" b="0" dirty="0">
                <a:latin typeface="Aptos" panose="020B0004020202020204" pitchFamily="34" charset="0"/>
                <a:cs typeface="Rubik Bold"/>
              </a:rPr>
              <a:t>any </a:t>
            </a:r>
            <a:r>
              <a:rPr lang="en-US" b="0" spc="-285" dirty="0">
                <a:latin typeface="Aptos" panose="020B0004020202020204" pitchFamily="34" charset="0"/>
                <a:cs typeface="Rubik Bold"/>
              </a:rPr>
              <a:t> </a:t>
            </a:r>
            <a:r>
              <a:rPr lang="en-US" b="0" dirty="0">
                <a:latin typeface="Aptos" panose="020B0004020202020204" pitchFamily="34" charset="0"/>
                <a:cs typeface="Rubik Bold"/>
              </a:rPr>
              <a:t>time, from any location, and with no restrictions on the </a:t>
            </a:r>
            <a:r>
              <a:rPr lang="en-US" b="0" spc="5" dirty="0">
                <a:latin typeface="Aptos" panose="020B0004020202020204" pitchFamily="34" charset="0"/>
                <a:cs typeface="Rubik Bold"/>
              </a:rPr>
              <a:t> </a:t>
            </a:r>
            <a:r>
              <a:rPr lang="en-US" b="0" dirty="0">
                <a:latin typeface="Aptos" panose="020B0004020202020204" pitchFamily="34" charset="0"/>
                <a:cs typeface="Rubik Bold"/>
              </a:rPr>
              <a:t>frequency</a:t>
            </a:r>
            <a:r>
              <a:rPr lang="en-US" b="0" spc="-5" dirty="0">
                <a:latin typeface="Aptos" panose="020B0004020202020204" pitchFamily="34" charset="0"/>
                <a:cs typeface="Rubik Bold"/>
              </a:rPr>
              <a:t> </a:t>
            </a:r>
            <a:r>
              <a:rPr lang="en-US" b="0" dirty="0">
                <a:latin typeface="Aptos" panose="020B0004020202020204" pitchFamily="34" charset="0"/>
                <a:cs typeface="Rubik Bold"/>
              </a:rPr>
              <a:t>of transactions.</a:t>
            </a:r>
          </a:p>
          <a:p>
            <a:pPr>
              <a:lnSpc>
                <a:spcPct val="100000"/>
              </a:lnSpc>
              <a:spcBef>
                <a:spcPts val="40"/>
              </a:spcBef>
            </a:pPr>
            <a:endParaRPr lang="en-US" sz="2050" dirty="0">
              <a:latin typeface="Aptos" panose="020B0004020202020204" pitchFamily="34" charset="0"/>
              <a:cs typeface="Rubik Bold"/>
            </a:endParaRPr>
          </a:p>
          <a:p>
            <a:pPr marL="167640" marR="160020" algn="ctr">
              <a:lnSpc>
                <a:spcPct val="100000"/>
              </a:lnSpc>
            </a:pPr>
            <a:r>
              <a:rPr lang="en-US" b="0" dirty="0">
                <a:latin typeface="Aptos" panose="020B0004020202020204" pitchFamily="34" charset="0"/>
                <a:cs typeface="Rubik Bold"/>
              </a:rPr>
              <a:t>You</a:t>
            </a:r>
            <a:r>
              <a:rPr lang="en-US" b="0" spc="-15" dirty="0">
                <a:latin typeface="Aptos" panose="020B0004020202020204" pitchFamily="34" charset="0"/>
                <a:cs typeface="Rubik Bold"/>
              </a:rPr>
              <a:t> </a:t>
            </a:r>
            <a:r>
              <a:rPr lang="en-US" b="0" dirty="0">
                <a:latin typeface="Aptos" panose="020B0004020202020204" pitchFamily="34" charset="0"/>
                <a:cs typeface="Rubik Bold"/>
              </a:rPr>
              <a:t>can</a:t>
            </a:r>
            <a:r>
              <a:rPr lang="en-US" b="0" spc="-10" dirty="0">
                <a:latin typeface="Aptos" panose="020B0004020202020204" pitchFamily="34" charset="0"/>
                <a:cs typeface="Rubik Bold"/>
              </a:rPr>
              <a:t> </a:t>
            </a:r>
            <a:r>
              <a:rPr lang="en-US" b="0" dirty="0">
                <a:latin typeface="Aptos" panose="020B0004020202020204" pitchFamily="34" charset="0"/>
                <a:cs typeface="Rubik Bold"/>
              </a:rPr>
              <a:t>execute</a:t>
            </a:r>
            <a:r>
              <a:rPr lang="en-US" b="0" spc="-10" dirty="0">
                <a:latin typeface="Aptos" panose="020B0004020202020204" pitchFamily="34" charset="0"/>
                <a:cs typeface="Rubik Bold"/>
              </a:rPr>
              <a:t> </a:t>
            </a:r>
            <a:r>
              <a:rPr lang="en-US" b="0" dirty="0">
                <a:latin typeface="Aptos" panose="020B0004020202020204" pitchFamily="34" charset="0"/>
                <a:cs typeface="Rubik Bold"/>
              </a:rPr>
              <a:t>buy</a:t>
            </a:r>
            <a:r>
              <a:rPr lang="en-US" b="0" spc="-10" dirty="0">
                <a:latin typeface="Aptos" panose="020B0004020202020204" pitchFamily="34" charset="0"/>
                <a:cs typeface="Rubik Bold"/>
              </a:rPr>
              <a:t> </a:t>
            </a:r>
            <a:r>
              <a:rPr lang="en-US" b="0" dirty="0">
                <a:latin typeface="Aptos" panose="020B0004020202020204" pitchFamily="34" charset="0"/>
                <a:cs typeface="Rubik Bold"/>
              </a:rPr>
              <a:t>or</a:t>
            </a:r>
            <a:r>
              <a:rPr lang="en-US" b="0" spc="-15" dirty="0">
                <a:latin typeface="Aptos" panose="020B0004020202020204" pitchFamily="34" charset="0"/>
                <a:cs typeface="Rubik Bold"/>
              </a:rPr>
              <a:t> </a:t>
            </a:r>
            <a:r>
              <a:rPr lang="en-US" b="0" dirty="0">
                <a:latin typeface="Aptos" panose="020B0004020202020204" pitchFamily="34" charset="0"/>
                <a:cs typeface="Rubik Bold"/>
              </a:rPr>
              <a:t>sell</a:t>
            </a:r>
            <a:r>
              <a:rPr lang="en-US" b="0" spc="-10" dirty="0">
                <a:latin typeface="Aptos" panose="020B0004020202020204" pitchFamily="34" charset="0"/>
                <a:cs typeface="Rubik Bold"/>
              </a:rPr>
              <a:t> </a:t>
            </a:r>
            <a:r>
              <a:rPr lang="en-US" b="0" dirty="0">
                <a:latin typeface="Aptos" panose="020B0004020202020204" pitchFamily="34" charset="0"/>
                <a:cs typeface="Rubik Bold"/>
              </a:rPr>
              <a:t>orders</a:t>
            </a:r>
            <a:r>
              <a:rPr lang="en-US" b="0" spc="-10" dirty="0">
                <a:latin typeface="Aptos" panose="020B0004020202020204" pitchFamily="34" charset="0"/>
                <a:cs typeface="Rubik Bold"/>
              </a:rPr>
              <a:t> </a:t>
            </a:r>
            <a:r>
              <a:rPr lang="en-US" b="0" dirty="0">
                <a:latin typeface="Aptos" panose="020B0004020202020204" pitchFamily="34" charset="0"/>
                <a:cs typeface="Rubik Bold"/>
              </a:rPr>
              <a:t>directly</a:t>
            </a:r>
            <a:r>
              <a:rPr lang="en-US" b="0" spc="-10" dirty="0">
                <a:latin typeface="Aptos" panose="020B0004020202020204" pitchFamily="34" charset="0"/>
                <a:cs typeface="Rubik Bold"/>
              </a:rPr>
              <a:t> </a:t>
            </a:r>
            <a:r>
              <a:rPr lang="en-US" b="0" dirty="0">
                <a:latin typeface="Aptos" panose="020B0004020202020204" pitchFamily="34" charset="0"/>
                <a:cs typeface="Rubik Bold"/>
              </a:rPr>
              <a:t>with</a:t>
            </a:r>
            <a:r>
              <a:rPr lang="en-US" b="0" spc="-10" dirty="0">
                <a:latin typeface="Aptos" panose="020B0004020202020204" pitchFamily="34" charset="0"/>
                <a:cs typeface="Rubik Bold"/>
              </a:rPr>
              <a:t> </a:t>
            </a:r>
            <a:r>
              <a:rPr lang="en-US" b="0" dirty="0">
                <a:latin typeface="Aptos" panose="020B0004020202020204" pitchFamily="34" charset="0"/>
                <a:cs typeface="Rubik Bold"/>
              </a:rPr>
              <a:t>the </a:t>
            </a:r>
            <a:r>
              <a:rPr lang="en-US" b="0" spc="-285" dirty="0">
                <a:latin typeface="Aptos" panose="020B0004020202020204" pitchFamily="34" charset="0"/>
                <a:cs typeface="Rubik Bold"/>
              </a:rPr>
              <a:t> </a:t>
            </a:r>
            <a:r>
              <a:rPr lang="en-US" b="0" dirty="0">
                <a:latin typeface="Aptos" panose="020B0004020202020204" pitchFamily="34" charset="0"/>
                <a:cs typeface="Rubik Bold"/>
              </a:rPr>
              <a:t>broker.</a:t>
            </a:r>
          </a:p>
          <a:p>
            <a:pPr>
              <a:lnSpc>
                <a:spcPct val="100000"/>
              </a:lnSpc>
            </a:pPr>
            <a:endParaRPr lang="en-US" sz="1850" dirty="0">
              <a:latin typeface="Aptos" panose="020B0004020202020204" pitchFamily="34" charset="0"/>
              <a:cs typeface="Rubik Bold"/>
            </a:endParaRPr>
          </a:p>
          <a:p>
            <a:pPr algn="ctr">
              <a:lnSpc>
                <a:spcPct val="100000"/>
              </a:lnSpc>
              <a:spcBef>
                <a:spcPts val="5"/>
              </a:spcBef>
            </a:pPr>
            <a:r>
              <a:rPr lang="en-US" b="0" dirty="0">
                <a:latin typeface="Aptos" panose="020B0004020202020204" pitchFamily="34" charset="0"/>
                <a:cs typeface="Rubik Bold"/>
              </a:rPr>
              <a:t>ETFs</a:t>
            </a:r>
            <a:r>
              <a:rPr lang="en-US" b="0" spc="-10" dirty="0">
                <a:latin typeface="Aptos" panose="020B0004020202020204" pitchFamily="34" charset="0"/>
                <a:cs typeface="Rubik Bold"/>
              </a:rPr>
              <a:t> </a:t>
            </a:r>
            <a:r>
              <a:rPr lang="en-US" b="0" dirty="0">
                <a:latin typeface="Aptos" panose="020B0004020202020204" pitchFamily="34" charset="0"/>
                <a:cs typeface="Rubik Bold"/>
              </a:rPr>
              <a:t>are</a:t>
            </a:r>
            <a:r>
              <a:rPr lang="en-US" b="0" spc="-5" dirty="0">
                <a:latin typeface="Aptos" panose="020B0004020202020204" pitchFamily="34" charset="0"/>
                <a:cs typeface="Rubik Bold"/>
              </a:rPr>
              <a:t> </a:t>
            </a:r>
            <a:r>
              <a:rPr lang="en-US" b="0" dirty="0">
                <a:latin typeface="Aptos" panose="020B0004020202020204" pitchFamily="34" charset="0"/>
                <a:cs typeface="Rubik Bold"/>
              </a:rPr>
              <a:t>more</a:t>
            </a:r>
            <a:r>
              <a:rPr lang="en-US" b="0" spc="-5" dirty="0">
                <a:latin typeface="Aptos" panose="020B0004020202020204" pitchFamily="34" charset="0"/>
                <a:cs typeface="Rubik Bold"/>
              </a:rPr>
              <a:t> </a:t>
            </a:r>
            <a:r>
              <a:rPr lang="en-US" b="0" spc="-10" dirty="0">
                <a:latin typeface="Aptos" panose="020B0004020202020204" pitchFamily="34" charset="0"/>
                <a:cs typeface="Rubik Bold"/>
              </a:rPr>
              <a:t>cost-effective </a:t>
            </a:r>
            <a:r>
              <a:rPr lang="en-US" b="0" dirty="0">
                <a:latin typeface="Aptos" panose="020B0004020202020204" pitchFamily="34" charset="0"/>
                <a:cs typeface="Rubik Bold"/>
              </a:rPr>
              <a:t>because</a:t>
            </a:r>
            <a:r>
              <a:rPr lang="en-US" b="0" spc="-5" dirty="0">
                <a:latin typeface="Aptos" panose="020B0004020202020204" pitchFamily="34" charset="0"/>
                <a:cs typeface="Rubik Bold"/>
              </a:rPr>
              <a:t> </a:t>
            </a:r>
            <a:r>
              <a:rPr lang="en-US" b="0" dirty="0">
                <a:latin typeface="Aptos" panose="020B0004020202020204" pitchFamily="34" charset="0"/>
                <a:cs typeface="Rubik Bold"/>
              </a:rPr>
              <a:t>of</a:t>
            </a:r>
            <a:r>
              <a:rPr lang="en-US" b="0" spc="-5" dirty="0">
                <a:latin typeface="Aptos" panose="020B0004020202020204" pitchFamily="34" charset="0"/>
                <a:cs typeface="Rubik Bold"/>
              </a:rPr>
              <a:t> </a:t>
            </a:r>
            <a:r>
              <a:rPr lang="en-US" b="0" dirty="0">
                <a:latin typeface="Aptos" panose="020B0004020202020204" pitchFamily="34" charset="0"/>
                <a:cs typeface="Rubik Bold"/>
              </a:rPr>
              <a:t>their</a:t>
            </a:r>
            <a:r>
              <a:rPr lang="en-US" b="0" spc="-5" dirty="0">
                <a:latin typeface="Aptos" panose="020B0004020202020204" pitchFamily="34" charset="0"/>
                <a:cs typeface="Rubik Bold"/>
              </a:rPr>
              <a:t> </a:t>
            </a:r>
            <a:r>
              <a:rPr lang="en-US" b="0" dirty="0">
                <a:latin typeface="Aptos" panose="020B0004020202020204" pitchFamily="34" charset="0"/>
                <a:cs typeface="Rubik Bold"/>
              </a:rPr>
              <a:t>lower</a:t>
            </a:r>
          </a:p>
          <a:p>
            <a:pPr algn="ctr">
              <a:lnSpc>
                <a:spcPct val="100000"/>
              </a:lnSpc>
            </a:pPr>
            <a:r>
              <a:rPr lang="en-US" b="0" dirty="0">
                <a:latin typeface="Aptos" panose="020B0004020202020204" pitchFamily="34" charset="0"/>
                <a:cs typeface="Rubik Bold"/>
              </a:rPr>
              <a:t>expense</a:t>
            </a:r>
            <a:r>
              <a:rPr lang="en-US" b="0" spc="-45" dirty="0">
                <a:latin typeface="Aptos" panose="020B0004020202020204" pitchFamily="34" charset="0"/>
                <a:cs typeface="Rubik Bold"/>
              </a:rPr>
              <a:t> </a:t>
            </a:r>
            <a:r>
              <a:rPr lang="en-US" b="0" dirty="0">
                <a:latin typeface="Aptos" panose="020B0004020202020204" pitchFamily="34" charset="0"/>
                <a:cs typeface="Rubik Bold"/>
              </a:rPr>
              <a:t>ratio.</a:t>
            </a:r>
          </a:p>
        </p:txBody>
      </p:sp>
      <p:sp>
        <p:nvSpPr>
          <p:cNvPr id="3" name="object 3"/>
          <p:cNvSpPr txBox="1">
            <a:spLocks noGrp="1"/>
          </p:cNvSpPr>
          <p:nvPr>
            <p:ph sz="half" idx="3"/>
          </p:nvPr>
        </p:nvSpPr>
        <p:spPr>
          <a:xfrm>
            <a:off x="6458013" y="1725265"/>
            <a:ext cx="3975734" cy="3444533"/>
          </a:xfrm>
          <a:prstGeom prst="rect">
            <a:avLst/>
          </a:prstGeom>
        </p:spPr>
        <p:txBody>
          <a:bodyPr vert="horz" wrap="square" lIns="0" tIns="12700" rIns="0" bIns="0" rtlCol="0">
            <a:spAutoFit/>
          </a:bodyPr>
          <a:lstStyle/>
          <a:p>
            <a:pPr marR="1270" algn="ctr">
              <a:lnSpc>
                <a:spcPct val="100000"/>
              </a:lnSpc>
              <a:spcBef>
                <a:spcPts val="100"/>
              </a:spcBef>
            </a:pPr>
            <a:r>
              <a:rPr lang="en-US" spc="50">
                <a:solidFill>
                  <a:schemeClr val="bg1"/>
                </a:solidFill>
                <a:latin typeface="Aptos" panose="020B0004020202020204" pitchFamily="34" charset="0"/>
              </a:rPr>
              <a:t>Active</a:t>
            </a:r>
            <a:r>
              <a:rPr lang="en-US" spc="70">
                <a:solidFill>
                  <a:schemeClr val="bg1"/>
                </a:solidFill>
                <a:latin typeface="Aptos" panose="020B0004020202020204" pitchFamily="34" charset="0"/>
              </a:rPr>
              <a:t> </a:t>
            </a:r>
            <a:r>
              <a:rPr lang="en-US" spc="60">
                <a:solidFill>
                  <a:schemeClr val="bg1"/>
                </a:solidFill>
                <a:latin typeface="Aptos" panose="020B0004020202020204" pitchFamily="34" charset="0"/>
              </a:rPr>
              <a:t>Funds</a:t>
            </a:r>
          </a:p>
          <a:p>
            <a:pPr>
              <a:lnSpc>
                <a:spcPct val="100000"/>
              </a:lnSpc>
              <a:spcBef>
                <a:spcPts val="60"/>
              </a:spcBef>
            </a:pPr>
            <a:endParaRPr lang="en-US" sz="1750">
              <a:latin typeface="Aptos" panose="020B0004020202020204" pitchFamily="34" charset="0"/>
            </a:endParaRPr>
          </a:p>
          <a:p>
            <a:pPr algn="ctr">
              <a:lnSpc>
                <a:spcPct val="100000"/>
              </a:lnSpc>
            </a:pPr>
            <a:r>
              <a:rPr lang="en-US" b="0">
                <a:latin typeface="Aptos" panose="020B0004020202020204" pitchFamily="34" charset="0"/>
                <a:cs typeface="Rubik Bold"/>
              </a:rPr>
              <a:t>You</a:t>
            </a:r>
            <a:r>
              <a:rPr lang="en-US" b="0" spc="-10">
                <a:latin typeface="Aptos" panose="020B0004020202020204" pitchFamily="34" charset="0"/>
                <a:cs typeface="Rubik Bold"/>
              </a:rPr>
              <a:t> </a:t>
            </a:r>
            <a:r>
              <a:rPr lang="en-US" b="0">
                <a:latin typeface="Aptos" panose="020B0004020202020204" pitchFamily="34" charset="0"/>
                <a:cs typeface="Rubik Bold"/>
              </a:rPr>
              <a:t>can</a:t>
            </a:r>
            <a:r>
              <a:rPr lang="en-US" b="0" spc="-10">
                <a:latin typeface="Aptos" panose="020B0004020202020204" pitchFamily="34" charset="0"/>
                <a:cs typeface="Rubik Bold"/>
              </a:rPr>
              <a:t> </a:t>
            </a:r>
            <a:r>
              <a:rPr lang="en-US" b="0">
                <a:latin typeface="Aptos" panose="020B0004020202020204" pitchFamily="34" charset="0"/>
                <a:cs typeface="Rubik Bold"/>
              </a:rPr>
              <a:t>determine</a:t>
            </a:r>
            <a:r>
              <a:rPr lang="en-US" b="0" spc="-10">
                <a:latin typeface="Aptos" panose="020B0004020202020204" pitchFamily="34" charset="0"/>
                <a:cs typeface="Rubik Bold"/>
              </a:rPr>
              <a:t> </a:t>
            </a:r>
            <a:r>
              <a:rPr lang="en-US" b="0">
                <a:latin typeface="Aptos" panose="020B0004020202020204" pitchFamily="34" charset="0"/>
                <a:cs typeface="Rubik Bold"/>
              </a:rPr>
              <a:t>the</a:t>
            </a:r>
            <a:r>
              <a:rPr lang="en-US" b="0" spc="-10">
                <a:latin typeface="Aptos" panose="020B0004020202020204" pitchFamily="34" charset="0"/>
                <a:cs typeface="Rubik Bold"/>
              </a:rPr>
              <a:t> </a:t>
            </a:r>
            <a:r>
              <a:rPr lang="en-US" b="0">
                <a:latin typeface="Aptos" panose="020B0004020202020204" pitchFamily="34" charset="0"/>
                <a:cs typeface="Rubik Bold"/>
              </a:rPr>
              <a:t>market</a:t>
            </a:r>
            <a:r>
              <a:rPr lang="en-US" b="0" spc="-10">
                <a:latin typeface="Aptos" panose="020B0004020202020204" pitchFamily="34" charset="0"/>
                <a:cs typeface="Rubik Bold"/>
              </a:rPr>
              <a:t> </a:t>
            </a:r>
            <a:r>
              <a:rPr lang="en-US" b="0">
                <a:latin typeface="Aptos" panose="020B0004020202020204" pitchFamily="34" charset="0"/>
                <a:cs typeface="Rubik Bold"/>
              </a:rPr>
              <a:t>value</a:t>
            </a:r>
            <a:r>
              <a:rPr lang="en-US" b="0" spc="-10">
                <a:latin typeface="Aptos" panose="020B0004020202020204" pitchFamily="34" charset="0"/>
                <a:cs typeface="Rubik Bold"/>
              </a:rPr>
              <a:t> </a:t>
            </a:r>
            <a:r>
              <a:rPr lang="en-US" b="0">
                <a:latin typeface="Aptos" panose="020B0004020202020204" pitchFamily="34" charset="0"/>
                <a:cs typeface="Rubik Bold"/>
              </a:rPr>
              <a:t>only</a:t>
            </a:r>
            <a:r>
              <a:rPr lang="en-US" b="0" spc="-10">
                <a:latin typeface="Aptos" panose="020B0004020202020204" pitchFamily="34" charset="0"/>
                <a:cs typeface="Rubik Bold"/>
              </a:rPr>
              <a:t> </a:t>
            </a:r>
            <a:r>
              <a:rPr lang="en-US" b="0">
                <a:latin typeface="Aptos" panose="020B0004020202020204" pitchFamily="34" charset="0"/>
                <a:cs typeface="Rubik Bold"/>
              </a:rPr>
              <a:t>at</a:t>
            </a:r>
            <a:r>
              <a:rPr lang="en-US" b="0" spc="-5">
                <a:latin typeface="Aptos" panose="020B0004020202020204" pitchFamily="34" charset="0"/>
                <a:cs typeface="Rubik Bold"/>
              </a:rPr>
              <a:t> </a:t>
            </a:r>
            <a:r>
              <a:rPr lang="en-US" b="0">
                <a:latin typeface="Aptos" panose="020B0004020202020204" pitchFamily="34" charset="0"/>
                <a:cs typeface="Rubik Bold"/>
              </a:rPr>
              <a:t>the</a:t>
            </a:r>
            <a:r>
              <a:rPr lang="en-US" b="0" spc="-10">
                <a:latin typeface="Aptos" panose="020B0004020202020204" pitchFamily="34" charset="0"/>
                <a:cs typeface="Rubik Bold"/>
              </a:rPr>
              <a:t> </a:t>
            </a:r>
            <a:r>
              <a:rPr lang="en-US" b="0">
                <a:latin typeface="Aptos" panose="020B0004020202020204" pitchFamily="34" charset="0"/>
                <a:cs typeface="Rubik Bold"/>
              </a:rPr>
              <a:t>close</a:t>
            </a:r>
            <a:r>
              <a:rPr lang="en-US" b="0" spc="-10">
                <a:latin typeface="Aptos" panose="020B0004020202020204" pitchFamily="34" charset="0"/>
                <a:cs typeface="Rubik Bold"/>
              </a:rPr>
              <a:t> </a:t>
            </a:r>
            <a:r>
              <a:rPr lang="en-US" b="0">
                <a:latin typeface="Aptos" panose="020B0004020202020204" pitchFamily="34" charset="0"/>
                <a:cs typeface="Rubik Bold"/>
              </a:rPr>
              <a:t>of</a:t>
            </a:r>
          </a:p>
          <a:p>
            <a:pPr algn="ctr">
              <a:lnSpc>
                <a:spcPct val="100000"/>
              </a:lnSpc>
            </a:pPr>
            <a:r>
              <a:rPr lang="en-US" b="0">
                <a:latin typeface="Aptos" panose="020B0004020202020204" pitchFamily="34" charset="0"/>
                <a:cs typeface="Rubik Bold"/>
              </a:rPr>
              <a:t>the</a:t>
            </a:r>
            <a:r>
              <a:rPr lang="en-US" b="0" spc="-45">
                <a:latin typeface="Aptos" panose="020B0004020202020204" pitchFamily="34" charset="0"/>
                <a:cs typeface="Rubik Bold"/>
              </a:rPr>
              <a:t> </a:t>
            </a:r>
            <a:r>
              <a:rPr lang="en-US" b="0">
                <a:latin typeface="Aptos" panose="020B0004020202020204" pitchFamily="34" charset="0"/>
                <a:cs typeface="Rubik Bold"/>
              </a:rPr>
              <a:t>day.</a:t>
            </a:r>
          </a:p>
          <a:p>
            <a:pPr>
              <a:lnSpc>
                <a:spcPct val="100000"/>
              </a:lnSpc>
              <a:spcBef>
                <a:spcPts val="5"/>
              </a:spcBef>
            </a:pPr>
            <a:endParaRPr lang="en-US" sz="1500">
              <a:latin typeface="Aptos" panose="020B0004020202020204" pitchFamily="34" charset="0"/>
              <a:cs typeface="Rubik Bold"/>
            </a:endParaRPr>
          </a:p>
          <a:p>
            <a:pPr algn="ctr">
              <a:lnSpc>
                <a:spcPct val="100000"/>
              </a:lnSpc>
            </a:pPr>
            <a:r>
              <a:rPr lang="en-US" b="0">
                <a:latin typeface="Aptos" panose="020B0004020202020204" pitchFamily="34" charset="0"/>
                <a:cs typeface="Rubik Bold"/>
              </a:rPr>
              <a:t>No</a:t>
            </a:r>
            <a:r>
              <a:rPr lang="en-US" b="0" spc="-20">
                <a:latin typeface="Aptos" panose="020B0004020202020204" pitchFamily="34" charset="0"/>
                <a:cs typeface="Rubik Bold"/>
              </a:rPr>
              <a:t> </a:t>
            </a:r>
            <a:r>
              <a:rPr lang="en-US" b="0">
                <a:latin typeface="Aptos" panose="020B0004020202020204" pitchFamily="34" charset="0"/>
                <a:cs typeface="Rubik Bold"/>
              </a:rPr>
              <a:t>Demat</a:t>
            </a:r>
            <a:r>
              <a:rPr lang="en-US" b="0" spc="-15">
                <a:latin typeface="Aptos" panose="020B0004020202020204" pitchFamily="34" charset="0"/>
                <a:cs typeface="Rubik Bold"/>
              </a:rPr>
              <a:t> </a:t>
            </a:r>
            <a:r>
              <a:rPr lang="en-US" b="0">
                <a:latin typeface="Aptos" panose="020B0004020202020204" pitchFamily="34" charset="0"/>
                <a:cs typeface="Rubik Bold"/>
              </a:rPr>
              <a:t>account</a:t>
            </a:r>
            <a:r>
              <a:rPr lang="en-US" b="0" spc="-15">
                <a:latin typeface="Aptos" panose="020B0004020202020204" pitchFamily="34" charset="0"/>
                <a:cs typeface="Rubik Bold"/>
              </a:rPr>
              <a:t> </a:t>
            </a:r>
            <a:r>
              <a:rPr lang="en-US" b="0">
                <a:latin typeface="Aptos" panose="020B0004020202020204" pitchFamily="34" charset="0"/>
                <a:cs typeface="Rubik Bold"/>
              </a:rPr>
              <a:t>is</a:t>
            </a:r>
            <a:r>
              <a:rPr lang="en-US" b="0" spc="-20">
                <a:latin typeface="Aptos" panose="020B0004020202020204" pitchFamily="34" charset="0"/>
                <a:cs typeface="Rubik Bold"/>
              </a:rPr>
              <a:t> </a:t>
            </a:r>
            <a:r>
              <a:rPr lang="en-US" b="0">
                <a:latin typeface="Aptos" panose="020B0004020202020204" pitchFamily="34" charset="0"/>
                <a:cs typeface="Rubik Bold"/>
              </a:rPr>
              <a:t>needed</a:t>
            </a:r>
            <a:r>
              <a:rPr lang="en-US" b="0" spc="-15">
                <a:latin typeface="Aptos" panose="020B0004020202020204" pitchFamily="34" charset="0"/>
                <a:cs typeface="Rubik Bold"/>
              </a:rPr>
              <a:t> </a:t>
            </a:r>
            <a:r>
              <a:rPr lang="en-US" b="0">
                <a:latin typeface="Aptos" panose="020B0004020202020204" pitchFamily="34" charset="0"/>
                <a:cs typeface="Rubik Bold"/>
              </a:rPr>
              <a:t>for</a:t>
            </a:r>
            <a:r>
              <a:rPr lang="en-US" b="0" spc="-15">
                <a:latin typeface="Aptos" panose="020B0004020202020204" pitchFamily="34" charset="0"/>
                <a:cs typeface="Rubik Bold"/>
              </a:rPr>
              <a:t> </a:t>
            </a:r>
            <a:r>
              <a:rPr lang="en-US" b="0">
                <a:latin typeface="Aptos" panose="020B0004020202020204" pitchFamily="34" charset="0"/>
                <a:cs typeface="Rubik Bold"/>
              </a:rPr>
              <a:t>transactions.</a:t>
            </a:r>
          </a:p>
          <a:p>
            <a:pPr>
              <a:lnSpc>
                <a:spcPct val="100000"/>
              </a:lnSpc>
            </a:pPr>
            <a:endParaRPr lang="en-US" sz="1400">
              <a:latin typeface="Aptos" panose="020B0004020202020204" pitchFamily="34" charset="0"/>
              <a:cs typeface="Rubik Bold"/>
            </a:endParaRPr>
          </a:p>
          <a:p>
            <a:pPr marL="71120" marR="63500" algn="ctr">
              <a:lnSpc>
                <a:spcPct val="100000"/>
              </a:lnSpc>
              <a:spcBef>
                <a:spcPts val="1050"/>
              </a:spcBef>
            </a:pPr>
            <a:r>
              <a:rPr lang="en-US" b="0">
                <a:latin typeface="Aptos" panose="020B0004020202020204" pitchFamily="34" charset="0"/>
                <a:cs typeface="Rubik Bold"/>
              </a:rPr>
              <a:t>Transactions</a:t>
            </a:r>
            <a:r>
              <a:rPr lang="en-US" b="0" spc="-15">
                <a:latin typeface="Aptos" panose="020B0004020202020204" pitchFamily="34" charset="0"/>
                <a:cs typeface="Rubik Bold"/>
              </a:rPr>
              <a:t> </a:t>
            </a:r>
            <a:r>
              <a:rPr lang="en-US" b="0">
                <a:latin typeface="Aptos" panose="020B0004020202020204" pitchFamily="34" charset="0"/>
                <a:cs typeface="Rubik Bold"/>
              </a:rPr>
              <a:t>for</a:t>
            </a:r>
            <a:r>
              <a:rPr lang="en-US" b="0" spc="-10">
                <a:latin typeface="Aptos" panose="020B0004020202020204" pitchFamily="34" charset="0"/>
                <a:cs typeface="Rubik Bold"/>
              </a:rPr>
              <a:t> </a:t>
            </a:r>
            <a:r>
              <a:rPr lang="en-US" b="0">
                <a:latin typeface="Aptos" panose="020B0004020202020204" pitchFamily="34" charset="0"/>
                <a:cs typeface="Rubik Bold"/>
              </a:rPr>
              <a:t>buying</a:t>
            </a:r>
            <a:r>
              <a:rPr lang="en-US" b="0" spc="-15">
                <a:latin typeface="Aptos" panose="020B0004020202020204" pitchFamily="34" charset="0"/>
                <a:cs typeface="Rubik Bold"/>
              </a:rPr>
              <a:t> </a:t>
            </a:r>
            <a:r>
              <a:rPr lang="en-US" b="0">
                <a:latin typeface="Aptos" panose="020B0004020202020204" pitchFamily="34" charset="0"/>
                <a:cs typeface="Rubik Bold"/>
              </a:rPr>
              <a:t>or</a:t>
            </a:r>
            <a:r>
              <a:rPr lang="en-US" b="0" spc="-10">
                <a:latin typeface="Aptos" panose="020B0004020202020204" pitchFamily="34" charset="0"/>
                <a:cs typeface="Rubik Bold"/>
              </a:rPr>
              <a:t> </a:t>
            </a:r>
            <a:r>
              <a:rPr lang="en-US" b="0">
                <a:latin typeface="Aptos" panose="020B0004020202020204" pitchFamily="34" charset="0"/>
                <a:cs typeface="Rubik Bold"/>
              </a:rPr>
              <a:t>selling</a:t>
            </a:r>
            <a:r>
              <a:rPr lang="en-US" b="0" spc="-15">
                <a:latin typeface="Aptos" panose="020B0004020202020204" pitchFamily="34" charset="0"/>
                <a:cs typeface="Rubik Bold"/>
              </a:rPr>
              <a:t> units</a:t>
            </a:r>
            <a:r>
              <a:rPr lang="en-US" b="0" spc="-10">
                <a:latin typeface="Aptos" panose="020B0004020202020204" pitchFamily="34" charset="0"/>
                <a:cs typeface="Rubik Bold"/>
              </a:rPr>
              <a:t> </a:t>
            </a:r>
            <a:r>
              <a:rPr lang="en-US" b="0">
                <a:latin typeface="Aptos" panose="020B0004020202020204" pitchFamily="34" charset="0"/>
                <a:cs typeface="Rubik Bold"/>
              </a:rPr>
              <a:t>are</a:t>
            </a:r>
            <a:r>
              <a:rPr lang="en-US" b="0" spc="-15">
                <a:latin typeface="Aptos" panose="020B0004020202020204" pitchFamily="34" charset="0"/>
                <a:cs typeface="Rubik Bold"/>
              </a:rPr>
              <a:t> </a:t>
            </a:r>
            <a:r>
              <a:rPr lang="en-US" b="0">
                <a:latin typeface="Aptos" panose="020B0004020202020204" pitchFamily="34" charset="0"/>
                <a:cs typeface="Rubik Bold"/>
              </a:rPr>
              <a:t>limited</a:t>
            </a:r>
            <a:r>
              <a:rPr lang="en-US" b="0" spc="-10">
                <a:latin typeface="Aptos" panose="020B0004020202020204" pitchFamily="34" charset="0"/>
                <a:cs typeface="Rubik Bold"/>
              </a:rPr>
              <a:t> </a:t>
            </a:r>
            <a:r>
              <a:rPr lang="en-US" b="0">
                <a:latin typeface="Aptos" panose="020B0004020202020204" pitchFamily="34" charset="0"/>
                <a:cs typeface="Rubik Bold"/>
              </a:rPr>
              <a:t>to </a:t>
            </a:r>
            <a:r>
              <a:rPr lang="en-US" b="0" spc="-280">
                <a:latin typeface="Aptos" panose="020B0004020202020204" pitchFamily="34" charset="0"/>
                <a:cs typeface="Rubik Bold"/>
              </a:rPr>
              <a:t> </a:t>
            </a:r>
            <a:r>
              <a:rPr lang="en-US" b="0">
                <a:latin typeface="Aptos" panose="020B0004020202020204" pitchFamily="34" charset="0"/>
                <a:cs typeface="Rubik Bold"/>
              </a:rPr>
              <a:t>once</a:t>
            </a:r>
            <a:r>
              <a:rPr lang="en-US" b="0" spc="-5">
                <a:latin typeface="Aptos" panose="020B0004020202020204" pitchFamily="34" charset="0"/>
                <a:cs typeface="Rubik Bold"/>
              </a:rPr>
              <a:t> </a:t>
            </a:r>
            <a:r>
              <a:rPr lang="en-US" b="0">
                <a:latin typeface="Aptos" panose="020B0004020202020204" pitchFamily="34" charset="0"/>
                <a:cs typeface="Rubik Bold"/>
              </a:rPr>
              <a:t>a</a:t>
            </a:r>
            <a:r>
              <a:rPr lang="en-US" b="0" spc="-5">
                <a:latin typeface="Aptos" panose="020B0004020202020204" pitchFamily="34" charset="0"/>
                <a:cs typeface="Rubik Bold"/>
              </a:rPr>
              <a:t> </a:t>
            </a:r>
            <a:r>
              <a:rPr lang="en-US" b="0">
                <a:latin typeface="Aptos" panose="020B0004020202020204" pitchFamily="34" charset="0"/>
                <a:cs typeface="Rubik Bold"/>
              </a:rPr>
              <a:t>day,</a:t>
            </a:r>
            <a:r>
              <a:rPr lang="en-US" b="0" spc="-5">
                <a:latin typeface="Aptos" panose="020B0004020202020204" pitchFamily="34" charset="0"/>
                <a:cs typeface="Rubik Bold"/>
              </a:rPr>
              <a:t> </a:t>
            </a:r>
            <a:r>
              <a:rPr lang="en-US" b="0">
                <a:latin typeface="Aptos" panose="020B0004020202020204" pitchFamily="34" charset="0"/>
                <a:cs typeface="Rubik Bold"/>
              </a:rPr>
              <a:t>speciﬁcally</a:t>
            </a:r>
            <a:r>
              <a:rPr lang="en-US" b="0" spc="-5">
                <a:latin typeface="Aptos" panose="020B0004020202020204" pitchFamily="34" charset="0"/>
                <a:cs typeface="Rubik Bold"/>
              </a:rPr>
              <a:t> </a:t>
            </a:r>
            <a:r>
              <a:rPr lang="en-US" b="0">
                <a:latin typeface="Aptos" panose="020B0004020202020204" pitchFamily="34" charset="0"/>
                <a:cs typeface="Rubik Bold"/>
              </a:rPr>
              <a:t>after</a:t>
            </a:r>
            <a:r>
              <a:rPr lang="en-US" b="0" spc="-5">
                <a:latin typeface="Aptos" panose="020B0004020202020204" pitchFamily="34" charset="0"/>
                <a:cs typeface="Rubik Bold"/>
              </a:rPr>
              <a:t> </a:t>
            </a:r>
            <a:r>
              <a:rPr lang="en-US" b="0">
                <a:latin typeface="Aptos" panose="020B0004020202020204" pitchFamily="34" charset="0"/>
                <a:cs typeface="Rubik Bold"/>
              </a:rPr>
              <a:t>the</a:t>
            </a:r>
            <a:r>
              <a:rPr lang="en-US" b="0" spc="-5">
                <a:latin typeface="Aptos" panose="020B0004020202020204" pitchFamily="34" charset="0"/>
                <a:cs typeface="Rubik Bold"/>
              </a:rPr>
              <a:t> </a:t>
            </a:r>
            <a:r>
              <a:rPr lang="en-US" b="0">
                <a:latin typeface="Aptos" panose="020B0004020202020204" pitchFamily="34" charset="0"/>
                <a:cs typeface="Rubik Bold"/>
              </a:rPr>
              <a:t>market</a:t>
            </a:r>
            <a:r>
              <a:rPr lang="en-US" b="0" spc="-5">
                <a:latin typeface="Aptos" panose="020B0004020202020204" pitchFamily="34" charset="0"/>
                <a:cs typeface="Rubik Bold"/>
              </a:rPr>
              <a:t> </a:t>
            </a:r>
            <a:r>
              <a:rPr lang="en-US" b="0">
                <a:latin typeface="Aptos" panose="020B0004020202020204" pitchFamily="34" charset="0"/>
                <a:cs typeface="Rubik Bold"/>
              </a:rPr>
              <a:t>closes.</a:t>
            </a:r>
          </a:p>
          <a:p>
            <a:pPr>
              <a:lnSpc>
                <a:spcPct val="100000"/>
              </a:lnSpc>
            </a:pPr>
            <a:endParaRPr lang="en-US" sz="1400">
              <a:latin typeface="Aptos" panose="020B0004020202020204" pitchFamily="34" charset="0"/>
              <a:cs typeface="Rubik Bold"/>
            </a:endParaRPr>
          </a:p>
          <a:p>
            <a:pPr>
              <a:lnSpc>
                <a:spcPct val="100000"/>
              </a:lnSpc>
              <a:spcBef>
                <a:spcPts val="20"/>
              </a:spcBef>
            </a:pPr>
            <a:endParaRPr lang="en-US" sz="1400">
              <a:latin typeface="Aptos" panose="020B0004020202020204" pitchFamily="34" charset="0"/>
              <a:cs typeface="Rubik Bold"/>
            </a:endParaRPr>
          </a:p>
          <a:p>
            <a:pPr algn="ctr">
              <a:lnSpc>
                <a:spcPct val="100000"/>
              </a:lnSpc>
            </a:pPr>
            <a:r>
              <a:rPr lang="en-US" b="0">
                <a:latin typeface="Aptos" panose="020B0004020202020204" pitchFamily="34" charset="0"/>
                <a:cs typeface="Rubik Bold"/>
              </a:rPr>
              <a:t>You</a:t>
            </a:r>
            <a:r>
              <a:rPr lang="en-US" b="0" spc="-10">
                <a:latin typeface="Aptos" panose="020B0004020202020204" pitchFamily="34" charset="0"/>
                <a:cs typeface="Rubik Bold"/>
              </a:rPr>
              <a:t> </a:t>
            </a:r>
            <a:r>
              <a:rPr lang="en-US" b="0">
                <a:latin typeface="Aptos" panose="020B0004020202020204" pitchFamily="34" charset="0"/>
                <a:cs typeface="Rubik Bold"/>
              </a:rPr>
              <a:t>can</a:t>
            </a:r>
            <a:r>
              <a:rPr lang="en-US" b="0" spc="-10">
                <a:latin typeface="Aptos" panose="020B0004020202020204" pitchFamily="34" charset="0"/>
                <a:cs typeface="Rubik Bold"/>
              </a:rPr>
              <a:t> </a:t>
            </a:r>
            <a:r>
              <a:rPr lang="en-US" b="0">
                <a:latin typeface="Aptos" panose="020B0004020202020204" pitchFamily="34" charset="0"/>
                <a:cs typeface="Rubik Bold"/>
              </a:rPr>
              <a:t>execute</a:t>
            </a:r>
            <a:r>
              <a:rPr lang="en-US" b="0" spc="-10">
                <a:latin typeface="Aptos" panose="020B0004020202020204" pitchFamily="34" charset="0"/>
                <a:cs typeface="Rubik Bold"/>
              </a:rPr>
              <a:t> </a:t>
            </a:r>
            <a:r>
              <a:rPr lang="en-US" b="0">
                <a:latin typeface="Aptos" panose="020B0004020202020204" pitchFamily="34" charset="0"/>
                <a:cs typeface="Rubik Bold"/>
              </a:rPr>
              <a:t>buy</a:t>
            </a:r>
            <a:r>
              <a:rPr lang="en-US" b="0" spc="-10">
                <a:latin typeface="Aptos" panose="020B0004020202020204" pitchFamily="34" charset="0"/>
                <a:cs typeface="Rubik Bold"/>
              </a:rPr>
              <a:t> </a:t>
            </a:r>
            <a:r>
              <a:rPr lang="en-US" b="0">
                <a:latin typeface="Aptos" panose="020B0004020202020204" pitchFamily="34" charset="0"/>
                <a:cs typeface="Rubik Bold"/>
              </a:rPr>
              <a:t>or</a:t>
            </a:r>
            <a:r>
              <a:rPr lang="en-US" b="0" spc="-5">
                <a:latin typeface="Aptos" panose="020B0004020202020204" pitchFamily="34" charset="0"/>
                <a:cs typeface="Rubik Bold"/>
              </a:rPr>
              <a:t> </a:t>
            </a:r>
            <a:r>
              <a:rPr lang="en-US" b="0">
                <a:latin typeface="Aptos" panose="020B0004020202020204" pitchFamily="34" charset="0"/>
                <a:cs typeface="Rubik Bold"/>
              </a:rPr>
              <a:t>sell</a:t>
            </a:r>
            <a:r>
              <a:rPr lang="en-US" b="0" spc="-10">
                <a:latin typeface="Aptos" panose="020B0004020202020204" pitchFamily="34" charset="0"/>
                <a:cs typeface="Rubik Bold"/>
              </a:rPr>
              <a:t> </a:t>
            </a:r>
            <a:r>
              <a:rPr lang="en-US" b="0">
                <a:latin typeface="Aptos" panose="020B0004020202020204" pitchFamily="34" charset="0"/>
                <a:cs typeface="Rubik Bold"/>
              </a:rPr>
              <a:t>orders</a:t>
            </a:r>
            <a:r>
              <a:rPr lang="en-US" b="0" spc="-10">
                <a:latin typeface="Aptos" panose="020B0004020202020204" pitchFamily="34" charset="0"/>
                <a:cs typeface="Rubik Bold"/>
              </a:rPr>
              <a:t> </a:t>
            </a:r>
            <a:r>
              <a:rPr lang="en-US" b="0">
                <a:latin typeface="Aptos" panose="020B0004020202020204" pitchFamily="34" charset="0"/>
                <a:cs typeface="Rubik Bold"/>
              </a:rPr>
              <a:t>directly</a:t>
            </a:r>
            <a:r>
              <a:rPr lang="en-US" b="0" spc="-10">
                <a:latin typeface="Aptos" panose="020B0004020202020204" pitchFamily="34" charset="0"/>
                <a:cs typeface="Rubik Bold"/>
              </a:rPr>
              <a:t> </a:t>
            </a:r>
            <a:r>
              <a:rPr lang="en-US" b="0">
                <a:latin typeface="Aptos" panose="020B0004020202020204" pitchFamily="34" charset="0"/>
                <a:cs typeface="Rubik Bold"/>
              </a:rPr>
              <a:t>with</a:t>
            </a:r>
            <a:r>
              <a:rPr lang="en-US" b="0" spc="-5">
                <a:latin typeface="Aptos" panose="020B0004020202020204" pitchFamily="34" charset="0"/>
                <a:cs typeface="Rubik Bold"/>
              </a:rPr>
              <a:t> </a:t>
            </a:r>
            <a:r>
              <a:rPr lang="en-US" b="0">
                <a:latin typeface="Aptos" panose="020B0004020202020204" pitchFamily="34" charset="0"/>
                <a:cs typeface="Rubik Bold"/>
              </a:rPr>
              <a:t>AMC</a:t>
            </a:r>
            <a:r>
              <a:rPr lang="en-US" b="0" spc="-10">
                <a:latin typeface="Aptos" panose="020B0004020202020204" pitchFamily="34" charset="0"/>
                <a:cs typeface="Rubik Bold"/>
              </a:rPr>
              <a:t> </a:t>
            </a:r>
            <a:r>
              <a:rPr lang="en-US" b="0">
                <a:latin typeface="Aptos" panose="020B0004020202020204" pitchFamily="34" charset="0"/>
                <a:cs typeface="Rubik Bold"/>
              </a:rPr>
              <a:t>or</a:t>
            </a:r>
          </a:p>
          <a:p>
            <a:pPr algn="ctr">
              <a:lnSpc>
                <a:spcPct val="100000"/>
              </a:lnSpc>
            </a:pPr>
            <a:r>
              <a:rPr lang="en-US" b="0">
                <a:latin typeface="Aptos" panose="020B0004020202020204" pitchFamily="34" charset="0"/>
                <a:cs typeface="Rubik Bold"/>
              </a:rPr>
              <a:t>through</a:t>
            </a:r>
            <a:r>
              <a:rPr lang="en-US" b="0" spc="-45">
                <a:latin typeface="Aptos" panose="020B0004020202020204" pitchFamily="34" charset="0"/>
                <a:cs typeface="Rubik Bold"/>
              </a:rPr>
              <a:t> </a:t>
            </a:r>
            <a:r>
              <a:rPr lang="en-US" b="0">
                <a:latin typeface="Aptos" panose="020B0004020202020204" pitchFamily="34" charset="0"/>
                <a:cs typeface="Rubik Bold"/>
              </a:rPr>
              <a:t>distributors.</a:t>
            </a:r>
          </a:p>
          <a:p>
            <a:pPr>
              <a:lnSpc>
                <a:spcPct val="100000"/>
              </a:lnSpc>
              <a:spcBef>
                <a:spcPts val="5"/>
              </a:spcBef>
            </a:pPr>
            <a:endParaRPr lang="en-US" sz="1850">
              <a:latin typeface="Aptos" panose="020B0004020202020204" pitchFamily="34" charset="0"/>
              <a:cs typeface="Rubik Bold"/>
            </a:endParaRPr>
          </a:p>
          <a:p>
            <a:pPr algn="ctr">
              <a:lnSpc>
                <a:spcPct val="100000"/>
              </a:lnSpc>
            </a:pPr>
            <a:r>
              <a:rPr lang="en-US" b="0">
                <a:latin typeface="Aptos" panose="020B0004020202020204" pitchFamily="34" charset="0"/>
                <a:cs typeface="Rubik Bold"/>
              </a:rPr>
              <a:t>Active</a:t>
            </a:r>
            <a:r>
              <a:rPr lang="en-US" b="0" spc="-15">
                <a:latin typeface="Aptos" panose="020B0004020202020204" pitchFamily="34" charset="0"/>
                <a:cs typeface="Rubik Bold"/>
              </a:rPr>
              <a:t> </a:t>
            </a:r>
            <a:r>
              <a:rPr lang="en-US" b="0">
                <a:latin typeface="Aptos" panose="020B0004020202020204" pitchFamily="34" charset="0"/>
                <a:cs typeface="Rubik Bold"/>
              </a:rPr>
              <a:t>Funds generally</a:t>
            </a:r>
            <a:r>
              <a:rPr lang="en-US" b="0" spc="-10">
                <a:latin typeface="Aptos" panose="020B0004020202020204" pitchFamily="34" charset="0"/>
                <a:cs typeface="Rubik Bold"/>
              </a:rPr>
              <a:t> </a:t>
            </a:r>
            <a:r>
              <a:rPr lang="en-US" b="0">
                <a:latin typeface="Aptos" panose="020B0004020202020204" pitchFamily="34" charset="0"/>
                <a:cs typeface="Rubik Bold"/>
              </a:rPr>
              <a:t>have</a:t>
            </a:r>
            <a:r>
              <a:rPr lang="en-US" b="0" spc="-15">
                <a:latin typeface="Aptos" panose="020B0004020202020204" pitchFamily="34" charset="0"/>
                <a:cs typeface="Rubik Bold"/>
              </a:rPr>
              <a:t> </a:t>
            </a:r>
            <a:r>
              <a:rPr lang="en-US" b="0">
                <a:latin typeface="Aptos" panose="020B0004020202020204" pitchFamily="34" charset="0"/>
                <a:cs typeface="Rubik Bold"/>
              </a:rPr>
              <a:t>higher</a:t>
            </a:r>
            <a:r>
              <a:rPr lang="en-US" b="0" spc="-10">
                <a:latin typeface="Aptos" panose="020B0004020202020204" pitchFamily="34" charset="0"/>
                <a:cs typeface="Rubik Bold"/>
              </a:rPr>
              <a:t> </a:t>
            </a:r>
            <a:r>
              <a:rPr lang="en-US" b="0">
                <a:latin typeface="Aptos" panose="020B0004020202020204" pitchFamily="34" charset="0"/>
                <a:cs typeface="Rubik Bold"/>
              </a:rPr>
              <a:t>expense</a:t>
            </a:r>
            <a:r>
              <a:rPr lang="en-US" b="0" spc="-10">
                <a:latin typeface="Aptos" panose="020B0004020202020204" pitchFamily="34" charset="0"/>
                <a:cs typeface="Rubik Bold"/>
              </a:rPr>
              <a:t> </a:t>
            </a:r>
            <a:r>
              <a:rPr lang="en-US" b="0">
                <a:latin typeface="Aptos" panose="020B0004020202020204" pitchFamily="34" charset="0"/>
                <a:cs typeface="Rubik Bold"/>
              </a:rPr>
              <a:t>ratio</a:t>
            </a:r>
            <a:r>
              <a:rPr lang="en-US" b="0" spc="-15">
                <a:latin typeface="Aptos" panose="020B0004020202020204" pitchFamily="34" charset="0"/>
                <a:cs typeface="Rubik Bold"/>
              </a:rPr>
              <a:t> </a:t>
            </a:r>
            <a:r>
              <a:rPr lang="en-US" b="0">
                <a:latin typeface="Aptos" panose="020B0004020202020204" pitchFamily="34" charset="0"/>
                <a:cs typeface="Rubik Bold"/>
              </a:rPr>
              <a:t>compared</a:t>
            </a:r>
            <a:r>
              <a:rPr lang="en-US" b="0" spc="-10">
                <a:latin typeface="Aptos" panose="020B0004020202020204" pitchFamily="34" charset="0"/>
                <a:cs typeface="Rubik Bold"/>
              </a:rPr>
              <a:t> </a:t>
            </a:r>
            <a:r>
              <a:rPr lang="en-US" b="0">
                <a:latin typeface="Aptos" panose="020B0004020202020204" pitchFamily="34" charset="0"/>
                <a:cs typeface="Rubik Bold"/>
              </a:rPr>
              <a:t>to ETFs</a:t>
            </a:r>
          </a:p>
        </p:txBody>
      </p:sp>
      <p:sp>
        <p:nvSpPr>
          <p:cNvPr id="4" name="object 4"/>
          <p:cNvSpPr txBox="1">
            <a:spLocks noGrp="1"/>
          </p:cNvSpPr>
          <p:nvPr>
            <p:ph type="title"/>
          </p:nvPr>
        </p:nvSpPr>
        <p:spPr>
          <a:xfrm>
            <a:off x="245709" y="460740"/>
            <a:ext cx="6520815" cy="391160"/>
          </a:xfrm>
          <a:prstGeom prst="rect">
            <a:avLst/>
          </a:prstGeom>
        </p:spPr>
        <p:txBody>
          <a:bodyPr vert="horz" wrap="square" lIns="0" tIns="12700" rIns="0" bIns="0" rtlCol="0">
            <a:spAutoFit/>
          </a:bodyPr>
          <a:lstStyle/>
          <a:p>
            <a:pPr marL="12700">
              <a:lnSpc>
                <a:spcPct val="100000"/>
              </a:lnSpc>
              <a:spcBef>
                <a:spcPts val="100"/>
              </a:spcBef>
            </a:pPr>
            <a:r>
              <a:rPr spc="-10" dirty="0"/>
              <a:t>ETFs:</a:t>
            </a:r>
            <a:r>
              <a:rPr spc="-5" dirty="0"/>
              <a:t> </a:t>
            </a:r>
            <a:r>
              <a:rPr spc="-25" dirty="0"/>
              <a:t>Difference</a:t>
            </a:r>
            <a:r>
              <a:rPr dirty="0"/>
              <a:t> </a:t>
            </a:r>
            <a:r>
              <a:rPr spc="-10" dirty="0"/>
              <a:t>between</a:t>
            </a:r>
            <a:r>
              <a:rPr spc="-5" dirty="0"/>
              <a:t> </a:t>
            </a:r>
            <a:r>
              <a:rPr dirty="0"/>
              <a:t>ETF</a:t>
            </a:r>
            <a:r>
              <a:rPr spc="-40" dirty="0"/>
              <a:t> </a:t>
            </a:r>
            <a:r>
              <a:rPr dirty="0"/>
              <a:t>&amp;</a:t>
            </a:r>
            <a:r>
              <a:rPr spc="-70" dirty="0"/>
              <a:t> </a:t>
            </a:r>
            <a:r>
              <a:rPr spc="-15" dirty="0"/>
              <a:t>Active</a:t>
            </a:r>
            <a:r>
              <a:rPr dirty="0"/>
              <a:t> </a:t>
            </a:r>
            <a:r>
              <a:rPr spc="-5" dirty="0"/>
              <a:t>Fund</a:t>
            </a:r>
          </a:p>
        </p:txBody>
      </p:sp>
      <p:sp>
        <p:nvSpPr>
          <p:cNvPr id="6" name="Rectangle 5">
            <a:extLst>
              <a:ext uri="{FF2B5EF4-FFF2-40B4-BE49-F238E27FC236}">
                <a16:creationId xmlns:a16="http://schemas.microsoft.com/office/drawing/2014/main" id="{69935ABE-2AF7-424F-A192-A86865F9F2D4}"/>
              </a:ext>
            </a:extLst>
          </p:cNvPr>
          <p:cNvSpPr/>
          <p:nvPr/>
        </p:nvSpPr>
        <p:spPr>
          <a:xfrm>
            <a:off x="10134600" y="217725"/>
            <a:ext cx="1981200" cy="92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6">
            <a:extLst>
              <a:ext uri="{FF2B5EF4-FFF2-40B4-BE49-F238E27FC236}">
                <a16:creationId xmlns:a16="http://schemas.microsoft.com/office/drawing/2014/main" id="{D4F00872-0AA1-3818-A8DF-E6179D81E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223" y="217725"/>
            <a:ext cx="1219200" cy="5159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blue and orange rectangular shapes&#10;&#10;Description automatically generated">
            <a:extLst>
              <a:ext uri="{FF2B5EF4-FFF2-40B4-BE49-F238E27FC236}">
                <a16:creationId xmlns:a16="http://schemas.microsoft.com/office/drawing/2014/main" id="{384E8551-908E-8C94-07AB-4AC819B5A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a:spLocks noGrp="1"/>
          </p:cNvSpPr>
          <p:nvPr>
            <p:ph type="title"/>
          </p:nvPr>
        </p:nvSpPr>
        <p:spPr>
          <a:xfrm>
            <a:off x="240543" y="460740"/>
            <a:ext cx="4197985" cy="391160"/>
          </a:xfrm>
          <a:prstGeom prst="rect">
            <a:avLst/>
          </a:prstGeom>
        </p:spPr>
        <p:txBody>
          <a:bodyPr vert="horz" wrap="square" lIns="0" tIns="12700" rIns="0" bIns="0" rtlCol="0">
            <a:spAutoFit/>
          </a:bodyPr>
          <a:lstStyle/>
          <a:p>
            <a:pPr marL="12700">
              <a:lnSpc>
                <a:spcPct val="100000"/>
              </a:lnSpc>
              <a:spcBef>
                <a:spcPts val="100"/>
              </a:spcBef>
            </a:pPr>
            <a:r>
              <a:rPr spc="-5" dirty="0"/>
              <a:t>Beneﬁts</a:t>
            </a:r>
            <a:r>
              <a:rPr spc="-10" dirty="0"/>
              <a:t> of</a:t>
            </a:r>
            <a:r>
              <a:rPr spc="-60" dirty="0"/>
              <a:t> </a:t>
            </a:r>
            <a:r>
              <a:rPr spc="-15" dirty="0"/>
              <a:t>Investing</a:t>
            </a:r>
            <a:r>
              <a:rPr spc="-10" dirty="0"/>
              <a:t> </a:t>
            </a:r>
            <a:r>
              <a:rPr dirty="0"/>
              <a:t>in</a:t>
            </a:r>
            <a:r>
              <a:rPr spc="-5" dirty="0"/>
              <a:t> </a:t>
            </a:r>
            <a:r>
              <a:rPr spc="-10" dirty="0"/>
              <a:t>ETFs</a:t>
            </a:r>
          </a:p>
        </p:txBody>
      </p:sp>
      <p:sp>
        <p:nvSpPr>
          <p:cNvPr id="3" name="object 3"/>
          <p:cNvSpPr txBox="1"/>
          <p:nvPr/>
        </p:nvSpPr>
        <p:spPr>
          <a:xfrm>
            <a:off x="860775" y="3132763"/>
            <a:ext cx="1278890" cy="1490152"/>
          </a:xfrm>
          <a:prstGeom prst="rect">
            <a:avLst/>
          </a:prstGeom>
        </p:spPr>
        <p:txBody>
          <a:bodyPr vert="horz" wrap="square" lIns="0" tIns="12700" rIns="0" bIns="0" rtlCol="0">
            <a:spAutoFit/>
          </a:bodyPr>
          <a:lstStyle/>
          <a:p>
            <a:pPr marL="94615" marR="87630" algn="ctr">
              <a:lnSpc>
                <a:spcPct val="100000"/>
              </a:lnSpc>
              <a:spcBef>
                <a:spcPts val="100"/>
              </a:spcBef>
            </a:pPr>
            <a:r>
              <a:rPr lang="en-US" sz="1200" b="1" spc="45">
                <a:solidFill>
                  <a:schemeClr val="bg1"/>
                </a:solidFill>
                <a:latin typeface="Aptos" panose="020B0004020202020204" pitchFamily="34" charset="0"/>
                <a:cs typeface="Rubik Bold"/>
              </a:rPr>
              <a:t>Lower</a:t>
            </a:r>
            <a:r>
              <a:rPr lang="en-US" sz="1200" b="1" spc="90">
                <a:solidFill>
                  <a:schemeClr val="bg1"/>
                </a:solidFill>
                <a:latin typeface="Aptos" panose="020B0004020202020204" pitchFamily="34" charset="0"/>
                <a:cs typeface="Rubik Bold"/>
              </a:rPr>
              <a:t> </a:t>
            </a:r>
            <a:r>
              <a:rPr lang="en-US" sz="1200" b="1" spc="60">
                <a:solidFill>
                  <a:schemeClr val="bg1"/>
                </a:solidFill>
                <a:latin typeface="Aptos" panose="020B0004020202020204" pitchFamily="34" charset="0"/>
                <a:cs typeface="Rubik Bold"/>
              </a:rPr>
              <a:t>Fees: </a:t>
            </a:r>
            <a:r>
              <a:rPr lang="en-US" sz="1200" b="1" spc="65">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Passive</a:t>
            </a:r>
            <a:r>
              <a:rPr lang="en-US" sz="1200" spc="3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funds </a:t>
            </a:r>
            <a:r>
              <a:rPr lang="en-US" sz="1200" spc="-28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generally</a:t>
            </a:r>
            <a:endParaRPr lang="en-US" sz="1200">
              <a:solidFill>
                <a:schemeClr val="bg1"/>
              </a:solidFill>
              <a:latin typeface="Aptos" panose="020B0004020202020204" pitchFamily="34" charset="0"/>
              <a:cs typeface="Rubik Bold"/>
            </a:endParaRPr>
          </a:p>
          <a:p>
            <a:pPr marL="60960" marR="53340" indent="-635" algn="ctr">
              <a:lnSpc>
                <a:spcPct val="100000"/>
              </a:lnSpc>
            </a:pPr>
            <a:r>
              <a:rPr lang="en-US" sz="1200" spc="45">
                <a:solidFill>
                  <a:schemeClr val="bg1"/>
                </a:solidFill>
                <a:latin typeface="Aptos" panose="020B0004020202020204" pitchFamily="34" charset="0"/>
                <a:cs typeface="Rubik Bold"/>
              </a:rPr>
              <a:t>have</a:t>
            </a:r>
            <a:r>
              <a:rPr lang="en-US" sz="1200" spc="10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lower </a:t>
            </a:r>
            <a:r>
              <a:rPr lang="en-US" sz="1200" spc="6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management </a:t>
            </a:r>
            <a:r>
              <a:rPr lang="en-US" sz="1200" spc="65">
                <a:solidFill>
                  <a:schemeClr val="bg1"/>
                </a:solidFill>
                <a:latin typeface="Aptos" panose="020B0004020202020204" pitchFamily="34" charset="0"/>
                <a:cs typeface="Rubik Bold"/>
              </a:rPr>
              <a:t> </a:t>
            </a:r>
            <a:r>
              <a:rPr lang="en-US" sz="1200" spc="45">
                <a:solidFill>
                  <a:schemeClr val="bg1"/>
                </a:solidFill>
                <a:latin typeface="Aptos" panose="020B0004020202020204" pitchFamily="34" charset="0"/>
                <a:cs typeface="Rubik Bold"/>
              </a:rPr>
              <a:t>fees</a:t>
            </a:r>
            <a:r>
              <a:rPr lang="en-US" sz="1200" spc="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compared </a:t>
            </a:r>
            <a:r>
              <a:rPr lang="en-US" sz="1200" spc="-285">
                <a:solidFill>
                  <a:schemeClr val="bg1"/>
                </a:solidFill>
                <a:latin typeface="Aptos" panose="020B0004020202020204" pitchFamily="34" charset="0"/>
                <a:cs typeface="Rubik Bold"/>
              </a:rPr>
              <a:t> </a:t>
            </a:r>
            <a:r>
              <a:rPr lang="en-US" sz="1200" spc="30">
                <a:solidFill>
                  <a:schemeClr val="bg1"/>
                </a:solidFill>
                <a:latin typeface="Aptos" panose="020B0004020202020204" pitchFamily="34" charset="0"/>
                <a:cs typeface="Rubik Bold"/>
              </a:rPr>
              <a:t>to</a:t>
            </a:r>
            <a:r>
              <a:rPr lang="en-US" sz="1200" spc="10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actively</a:t>
            </a:r>
            <a:endParaRPr lang="en-US" sz="1200">
              <a:solidFill>
                <a:schemeClr val="bg1"/>
              </a:solidFill>
              <a:latin typeface="Aptos" panose="020B0004020202020204" pitchFamily="34" charset="0"/>
              <a:cs typeface="Rubik Bold"/>
            </a:endParaRPr>
          </a:p>
          <a:p>
            <a:pPr algn="ctr">
              <a:lnSpc>
                <a:spcPct val="100000"/>
              </a:lnSpc>
            </a:pPr>
            <a:r>
              <a:rPr lang="en-US" sz="1200" spc="50">
                <a:solidFill>
                  <a:schemeClr val="bg1"/>
                </a:solidFill>
                <a:latin typeface="Aptos" panose="020B0004020202020204" pitchFamily="34" charset="0"/>
                <a:cs typeface="Rubik Bold"/>
              </a:rPr>
              <a:t>managed</a:t>
            </a:r>
            <a:r>
              <a:rPr lang="en-US" sz="1200" spc="5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funds.</a:t>
            </a:r>
            <a:endParaRPr lang="en-US" sz="1200">
              <a:solidFill>
                <a:schemeClr val="bg1"/>
              </a:solidFill>
              <a:latin typeface="Aptos" panose="020B0004020202020204" pitchFamily="34" charset="0"/>
              <a:cs typeface="Rubik Bold"/>
            </a:endParaRPr>
          </a:p>
        </p:txBody>
      </p:sp>
      <p:sp>
        <p:nvSpPr>
          <p:cNvPr id="4" name="object 4"/>
          <p:cNvSpPr txBox="1"/>
          <p:nvPr/>
        </p:nvSpPr>
        <p:spPr>
          <a:xfrm>
            <a:off x="5367700" y="3132763"/>
            <a:ext cx="1358265" cy="1541448"/>
          </a:xfrm>
          <a:prstGeom prst="rect">
            <a:avLst/>
          </a:prstGeom>
        </p:spPr>
        <p:txBody>
          <a:bodyPr vert="horz" wrap="square" lIns="0" tIns="12700" rIns="0" bIns="0" rtlCol="0">
            <a:spAutoFit/>
          </a:bodyPr>
          <a:lstStyle/>
          <a:p>
            <a:pPr marL="117475" marR="109855" algn="ctr">
              <a:lnSpc>
                <a:spcPct val="100000"/>
              </a:lnSpc>
              <a:spcBef>
                <a:spcPts val="100"/>
              </a:spcBef>
            </a:pPr>
            <a:r>
              <a:rPr lang="en-US" sz="1200" b="1" spc="45">
                <a:solidFill>
                  <a:schemeClr val="bg1"/>
                </a:solidFill>
                <a:latin typeface="Aptos" panose="020B0004020202020204" pitchFamily="34" charset="0"/>
                <a:cs typeface="Rubik Bold"/>
              </a:rPr>
              <a:t>Broad</a:t>
            </a:r>
            <a:r>
              <a:rPr lang="en-US" sz="1200" b="1" spc="35">
                <a:solidFill>
                  <a:schemeClr val="bg1"/>
                </a:solidFill>
                <a:latin typeface="Aptos" panose="020B0004020202020204" pitchFamily="34" charset="0"/>
                <a:cs typeface="Rubik Bold"/>
              </a:rPr>
              <a:t> </a:t>
            </a:r>
            <a:r>
              <a:rPr lang="en-US" sz="1200" b="1" spc="60">
                <a:solidFill>
                  <a:schemeClr val="bg1"/>
                </a:solidFill>
                <a:latin typeface="Aptos" panose="020B0004020202020204" pitchFamily="34" charset="0"/>
                <a:cs typeface="Rubik Bold"/>
              </a:rPr>
              <a:t>Market </a:t>
            </a:r>
            <a:r>
              <a:rPr lang="en-US" sz="1200" b="1" spc="-240">
                <a:solidFill>
                  <a:schemeClr val="bg1"/>
                </a:solidFill>
                <a:latin typeface="Aptos" panose="020B0004020202020204" pitchFamily="34" charset="0"/>
                <a:cs typeface="Rubik Bold"/>
              </a:rPr>
              <a:t> </a:t>
            </a:r>
            <a:r>
              <a:rPr lang="en-US" sz="1200" b="1" spc="60">
                <a:solidFill>
                  <a:schemeClr val="bg1"/>
                </a:solidFill>
                <a:latin typeface="Aptos" panose="020B0004020202020204" pitchFamily="34" charset="0"/>
                <a:cs typeface="Rubik Bold"/>
              </a:rPr>
              <a:t>Exposure:</a:t>
            </a:r>
            <a:endParaRPr lang="en-US" sz="1200">
              <a:solidFill>
                <a:schemeClr val="bg1"/>
              </a:solidFill>
              <a:latin typeface="Aptos" panose="020B0004020202020204" pitchFamily="34" charset="0"/>
              <a:cs typeface="Rubik Bold"/>
            </a:endParaRPr>
          </a:p>
          <a:p>
            <a:pPr marL="12700" marR="5080" indent="-635" algn="ctr">
              <a:lnSpc>
                <a:spcPct val="100000"/>
              </a:lnSpc>
              <a:spcBef>
                <a:spcPts val="400"/>
              </a:spcBef>
            </a:pPr>
            <a:r>
              <a:rPr lang="en-US" sz="1200" spc="45">
                <a:solidFill>
                  <a:schemeClr val="bg1"/>
                </a:solidFill>
                <a:latin typeface="Aptos" panose="020B0004020202020204" pitchFamily="34" charset="0"/>
                <a:cs typeface="Rubik Bold"/>
              </a:rPr>
              <a:t>ETFs</a:t>
            </a:r>
            <a:r>
              <a:rPr lang="en-US" sz="1200" spc="11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track </a:t>
            </a:r>
            <a:r>
              <a:rPr lang="en-US" sz="1200" spc="65">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market</a:t>
            </a:r>
            <a:r>
              <a:rPr lang="en-US" sz="1200" spc="8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indexes, </a:t>
            </a:r>
            <a:r>
              <a:rPr lang="en-US" sz="1200" spc="65">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providing </a:t>
            </a:r>
            <a:r>
              <a:rPr lang="en-US" sz="1200" spc="60">
                <a:solidFill>
                  <a:schemeClr val="bg1"/>
                </a:solidFill>
                <a:latin typeface="Aptos" panose="020B0004020202020204" pitchFamily="34" charset="0"/>
                <a:cs typeface="Rubik Bold"/>
              </a:rPr>
              <a:t>instant  diversiﬁcation </a:t>
            </a:r>
            <a:r>
              <a:rPr lang="en-US" sz="1200" spc="65">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across</a:t>
            </a:r>
            <a:r>
              <a:rPr lang="en-US" sz="1200" spc="10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many</a:t>
            </a:r>
            <a:endParaRPr lang="en-US" sz="1200">
              <a:solidFill>
                <a:schemeClr val="bg1"/>
              </a:solidFill>
              <a:latin typeface="Aptos" panose="020B0004020202020204" pitchFamily="34" charset="0"/>
              <a:cs typeface="Rubik Bold"/>
            </a:endParaRPr>
          </a:p>
          <a:p>
            <a:pPr algn="ctr">
              <a:lnSpc>
                <a:spcPct val="100000"/>
              </a:lnSpc>
            </a:pPr>
            <a:r>
              <a:rPr lang="en-US" sz="1200" spc="60">
                <a:solidFill>
                  <a:schemeClr val="bg1"/>
                </a:solidFill>
                <a:latin typeface="Aptos" panose="020B0004020202020204" pitchFamily="34" charset="0"/>
                <a:cs typeface="Rubik Bold"/>
              </a:rPr>
              <a:t>assets.</a:t>
            </a:r>
            <a:endParaRPr lang="en-US" sz="1200">
              <a:solidFill>
                <a:schemeClr val="bg1"/>
              </a:solidFill>
              <a:latin typeface="Aptos" panose="020B0004020202020204" pitchFamily="34" charset="0"/>
              <a:cs typeface="Rubik Bold"/>
            </a:endParaRPr>
          </a:p>
        </p:txBody>
      </p:sp>
      <p:sp>
        <p:nvSpPr>
          <p:cNvPr id="5" name="object 5"/>
          <p:cNvSpPr txBox="1"/>
          <p:nvPr/>
        </p:nvSpPr>
        <p:spPr>
          <a:xfrm>
            <a:off x="7622607" y="2971982"/>
            <a:ext cx="1475740" cy="1859483"/>
          </a:xfrm>
          <a:prstGeom prst="rect">
            <a:avLst/>
          </a:prstGeom>
        </p:spPr>
        <p:txBody>
          <a:bodyPr vert="horz" wrap="square" lIns="0" tIns="12700" rIns="0" bIns="0" rtlCol="0">
            <a:spAutoFit/>
          </a:bodyPr>
          <a:lstStyle/>
          <a:p>
            <a:pPr marR="0" algn="ctr">
              <a:lnSpc>
                <a:spcPct val="100000"/>
              </a:lnSpc>
            </a:pPr>
            <a:r>
              <a:rPr lang="en-US" sz="1200" b="1" spc="60">
                <a:solidFill>
                  <a:schemeClr val="bg1"/>
                </a:solidFill>
                <a:latin typeface="Aptos" panose="020B0004020202020204" pitchFamily="34" charset="0"/>
                <a:cs typeface="Rubik Bold"/>
              </a:rPr>
              <a:t>Consistent</a:t>
            </a:r>
            <a:endParaRPr lang="en-US" sz="1200">
              <a:solidFill>
                <a:schemeClr val="bg1"/>
              </a:solidFill>
              <a:latin typeface="Aptos" panose="020B0004020202020204" pitchFamily="34" charset="0"/>
              <a:cs typeface="Rubik Bold"/>
            </a:endParaRPr>
          </a:p>
          <a:p>
            <a:pPr marL="12700" marR="12700" indent="-635" algn="ctr">
              <a:lnSpc>
                <a:spcPct val="100000"/>
              </a:lnSpc>
            </a:pPr>
            <a:r>
              <a:rPr lang="en-US" sz="1200" b="1" spc="60">
                <a:solidFill>
                  <a:schemeClr val="bg1"/>
                </a:solidFill>
                <a:latin typeface="Aptos" panose="020B0004020202020204" pitchFamily="34" charset="0"/>
                <a:cs typeface="Rubik Bold"/>
              </a:rPr>
              <a:t>Strategy</a:t>
            </a:r>
            <a:r>
              <a:rPr lang="en-US" sz="1200" b="1" spc="0">
                <a:solidFill>
                  <a:schemeClr val="bg1"/>
                </a:solidFill>
                <a:latin typeface="Aptos" panose="020B0004020202020204" pitchFamily="34" charset="0"/>
                <a:cs typeface="Rubik Bold"/>
              </a:rPr>
              <a:t>: </a:t>
            </a:r>
            <a:r>
              <a:rPr lang="en-US" sz="1200" b="1" spc="-9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Aim</a:t>
            </a:r>
            <a:r>
              <a:rPr lang="en-US" sz="1200" spc="0">
                <a:solidFill>
                  <a:schemeClr val="bg1"/>
                </a:solidFill>
                <a:latin typeface="Aptos" panose="020B0004020202020204" pitchFamily="34" charset="0"/>
                <a:cs typeface="Rubik Bold"/>
              </a:rPr>
              <a:t>s</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to replicat</a:t>
            </a:r>
            <a:r>
              <a:rPr lang="en-US" sz="1200" spc="0">
                <a:solidFill>
                  <a:schemeClr val="bg1"/>
                </a:solidFill>
                <a:latin typeface="Aptos" panose="020B0004020202020204" pitchFamily="34" charset="0"/>
                <a:cs typeface="Rubik Bold"/>
              </a:rPr>
              <a:t>e</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market return</a:t>
            </a:r>
            <a:r>
              <a:rPr lang="en-US" sz="1200" spc="0">
                <a:solidFill>
                  <a:schemeClr val="bg1"/>
                </a:solidFill>
                <a:latin typeface="Aptos" panose="020B0004020202020204" pitchFamily="34" charset="0"/>
                <a:cs typeface="Rubik Bold"/>
              </a:rPr>
              <a:t>s</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o</a:t>
            </a:r>
            <a:r>
              <a:rPr lang="en-US" sz="1200" spc="0">
                <a:solidFill>
                  <a:schemeClr val="bg1"/>
                </a:solidFill>
                <a:latin typeface="Aptos" panose="020B0004020202020204" pitchFamily="34" charset="0"/>
                <a:cs typeface="Rubik Bold"/>
              </a:rPr>
              <a:t>f</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the Index</a:t>
            </a:r>
            <a:r>
              <a:rPr lang="en-US" sz="1200" spc="0">
                <a:solidFill>
                  <a:schemeClr val="bg1"/>
                </a:solidFill>
                <a:latin typeface="Aptos" panose="020B0004020202020204" pitchFamily="34" charset="0"/>
                <a:cs typeface="Rubik Bold"/>
              </a:rPr>
              <a:t>,</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reducing th</a:t>
            </a:r>
            <a:r>
              <a:rPr lang="en-US" sz="1200" spc="0">
                <a:solidFill>
                  <a:schemeClr val="bg1"/>
                </a:solidFill>
                <a:latin typeface="Aptos" panose="020B0004020202020204" pitchFamily="34" charset="0"/>
                <a:cs typeface="Rubik Bold"/>
              </a:rPr>
              <a:t>e</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impac</a:t>
            </a:r>
            <a:r>
              <a:rPr lang="en-US" sz="1200" spc="0">
                <a:solidFill>
                  <a:schemeClr val="bg1"/>
                </a:solidFill>
                <a:latin typeface="Aptos" panose="020B0004020202020204" pitchFamily="34" charset="0"/>
                <a:cs typeface="Rubik Bold"/>
              </a:rPr>
              <a:t>t</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of short-ter</a:t>
            </a:r>
            <a:r>
              <a:rPr lang="en-US" sz="1200" spc="0">
                <a:solidFill>
                  <a:schemeClr val="bg1"/>
                </a:solidFill>
                <a:latin typeface="Aptos" panose="020B0004020202020204" pitchFamily="34" charset="0"/>
                <a:cs typeface="Rubik Bold"/>
              </a:rPr>
              <a:t>m</a:t>
            </a:r>
            <a:r>
              <a:rPr lang="en-US" sz="1200" spc="12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market ﬂuctuations subject to tracking error.</a:t>
            </a:r>
            <a:endParaRPr lang="en-US" sz="1200">
              <a:solidFill>
                <a:schemeClr val="bg1"/>
              </a:solidFill>
              <a:latin typeface="Aptos" panose="020B0004020202020204" pitchFamily="34" charset="0"/>
              <a:cs typeface="Rubik Bold"/>
            </a:endParaRPr>
          </a:p>
        </p:txBody>
      </p:sp>
      <p:sp>
        <p:nvSpPr>
          <p:cNvPr id="6" name="object 6"/>
          <p:cNvSpPr txBox="1"/>
          <p:nvPr/>
        </p:nvSpPr>
        <p:spPr>
          <a:xfrm>
            <a:off x="9913335" y="3132763"/>
            <a:ext cx="1410970" cy="1674817"/>
          </a:xfrm>
          <a:prstGeom prst="rect">
            <a:avLst/>
          </a:prstGeom>
        </p:spPr>
        <p:txBody>
          <a:bodyPr vert="horz" wrap="square" lIns="0" tIns="12700" rIns="0" bIns="0" rtlCol="0">
            <a:spAutoFit/>
          </a:bodyPr>
          <a:lstStyle/>
          <a:p>
            <a:pPr algn="ctr">
              <a:lnSpc>
                <a:spcPct val="100000"/>
              </a:lnSpc>
              <a:spcBef>
                <a:spcPts val="100"/>
              </a:spcBef>
            </a:pPr>
            <a:r>
              <a:rPr lang="en-US" sz="1200" b="1" spc="60">
                <a:solidFill>
                  <a:schemeClr val="bg1"/>
                </a:solidFill>
                <a:latin typeface="Aptos" panose="020B0004020202020204" pitchFamily="34" charset="0"/>
                <a:cs typeface="Rubik Bold"/>
              </a:rPr>
              <a:t>Long-Term</a:t>
            </a:r>
            <a:endParaRPr lang="en-US" sz="1200">
              <a:solidFill>
                <a:schemeClr val="bg1"/>
              </a:solidFill>
              <a:latin typeface="Aptos" panose="020B0004020202020204" pitchFamily="34" charset="0"/>
              <a:cs typeface="Rubik Bold"/>
            </a:endParaRPr>
          </a:p>
          <a:p>
            <a:pPr marL="19685" marR="12065" algn="ctr">
              <a:lnSpc>
                <a:spcPct val="100000"/>
              </a:lnSpc>
            </a:pPr>
            <a:r>
              <a:rPr lang="en-US" sz="1200" b="1" spc="50">
                <a:solidFill>
                  <a:schemeClr val="bg1"/>
                </a:solidFill>
                <a:latin typeface="Aptos" panose="020B0004020202020204" pitchFamily="34" charset="0"/>
                <a:cs typeface="Rubik Bold"/>
              </a:rPr>
              <a:t>Focus:</a:t>
            </a:r>
            <a:r>
              <a:rPr lang="en-US" sz="1200" b="1" spc="110">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Suited</a:t>
            </a:r>
            <a:r>
              <a:rPr lang="en-US" sz="1200" spc="7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for </a:t>
            </a:r>
            <a:r>
              <a:rPr lang="en-US" sz="1200" spc="-285">
                <a:solidFill>
                  <a:schemeClr val="bg1"/>
                </a:solidFill>
                <a:latin typeface="Aptos" panose="020B0004020202020204" pitchFamily="34" charset="0"/>
                <a:cs typeface="Rubik Bold"/>
              </a:rPr>
              <a:t> </a:t>
            </a:r>
            <a:r>
              <a:rPr lang="en-US" sz="1200" spc="50">
                <a:solidFill>
                  <a:schemeClr val="bg1"/>
                </a:solidFill>
                <a:latin typeface="Aptos" panose="020B0004020202020204" pitchFamily="34" charset="0"/>
                <a:cs typeface="Rubik Bold"/>
              </a:rPr>
              <a:t>investors</a:t>
            </a:r>
            <a:r>
              <a:rPr lang="en-US" sz="1200" spc="8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looking </a:t>
            </a:r>
            <a:r>
              <a:rPr lang="en-US" sz="1200" spc="-280">
                <a:solidFill>
                  <a:schemeClr val="bg1"/>
                </a:solidFill>
                <a:latin typeface="Aptos" panose="020B0004020202020204" pitchFamily="34" charset="0"/>
                <a:cs typeface="Rubik Bold"/>
              </a:rPr>
              <a:t> </a:t>
            </a:r>
            <a:r>
              <a:rPr lang="en-US" sz="1200" spc="40">
                <a:solidFill>
                  <a:schemeClr val="bg1"/>
                </a:solidFill>
                <a:latin typeface="Aptos" panose="020B0004020202020204" pitchFamily="34" charset="0"/>
                <a:cs typeface="Rubik Bold"/>
              </a:rPr>
              <a:t>for</a:t>
            </a:r>
            <a:r>
              <a:rPr lang="en-US" sz="1200" spc="11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steady,</a:t>
            </a:r>
            <a:endParaRPr lang="en-US" sz="1200">
              <a:solidFill>
                <a:schemeClr val="bg1"/>
              </a:solidFill>
              <a:latin typeface="Aptos" panose="020B0004020202020204" pitchFamily="34" charset="0"/>
              <a:cs typeface="Rubik Bold"/>
            </a:endParaRPr>
          </a:p>
          <a:p>
            <a:pPr algn="ctr">
              <a:lnSpc>
                <a:spcPct val="100000"/>
              </a:lnSpc>
            </a:pPr>
            <a:r>
              <a:rPr lang="en-US" sz="1200" spc="50">
                <a:solidFill>
                  <a:schemeClr val="bg1"/>
                </a:solidFill>
                <a:latin typeface="Aptos" panose="020B0004020202020204" pitchFamily="34" charset="0"/>
                <a:cs typeface="Rubik Bold"/>
              </a:rPr>
              <a:t>long-term</a:t>
            </a:r>
            <a:r>
              <a:rPr lang="en-US" sz="1200" spc="7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growth</a:t>
            </a:r>
            <a:endParaRPr lang="en-US" sz="1200">
              <a:solidFill>
                <a:schemeClr val="bg1"/>
              </a:solidFill>
              <a:latin typeface="Aptos" panose="020B0004020202020204" pitchFamily="34" charset="0"/>
              <a:cs typeface="Rubik Bold"/>
            </a:endParaRPr>
          </a:p>
          <a:p>
            <a:pPr algn="ctr">
              <a:lnSpc>
                <a:spcPct val="100000"/>
              </a:lnSpc>
            </a:pPr>
            <a:r>
              <a:rPr lang="en-US" sz="1200" spc="50">
                <a:solidFill>
                  <a:schemeClr val="bg1"/>
                </a:solidFill>
                <a:latin typeface="Aptos" panose="020B0004020202020204" pitchFamily="34" charset="0"/>
                <a:cs typeface="Rubik Bold"/>
              </a:rPr>
              <a:t>potential</a:t>
            </a:r>
            <a:r>
              <a:rPr lang="en-US" sz="1200" spc="8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of</a:t>
            </a:r>
            <a:endParaRPr lang="en-US" sz="1200">
              <a:solidFill>
                <a:schemeClr val="bg1"/>
              </a:solidFill>
              <a:latin typeface="Aptos" panose="020B0004020202020204" pitchFamily="34" charset="0"/>
              <a:cs typeface="Rubik Bold"/>
            </a:endParaRPr>
          </a:p>
          <a:p>
            <a:pPr marL="70485" marR="62865" algn="ctr">
              <a:lnSpc>
                <a:spcPct val="100000"/>
              </a:lnSpc>
            </a:pPr>
            <a:r>
              <a:rPr lang="en-US" sz="1200" spc="50">
                <a:solidFill>
                  <a:schemeClr val="bg1"/>
                </a:solidFill>
                <a:latin typeface="Aptos" panose="020B0004020202020204" pitchFamily="34" charset="0"/>
                <a:cs typeface="Rubik Bold"/>
              </a:rPr>
              <a:t>equities</a:t>
            </a:r>
            <a:r>
              <a:rPr lang="en-US" sz="1200" spc="40">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without </a:t>
            </a:r>
            <a:r>
              <a:rPr lang="en-US" sz="1200" spc="-28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frequent </a:t>
            </a:r>
            <a:r>
              <a:rPr lang="en-US" sz="1200" spc="6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adjustments.</a:t>
            </a:r>
            <a:endParaRPr lang="en-US" sz="1200">
              <a:solidFill>
                <a:schemeClr val="bg1"/>
              </a:solidFill>
              <a:latin typeface="Aptos" panose="020B0004020202020204" pitchFamily="34" charset="0"/>
              <a:cs typeface="Rubik Bold"/>
            </a:endParaRPr>
          </a:p>
        </p:txBody>
      </p:sp>
      <p:sp>
        <p:nvSpPr>
          <p:cNvPr id="7" name="object 7"/>
          <p:cNvSpPr txBox="1"/>
          <p:nvPr/>
        </p:nvSpPr>
        <p:spPr>
          <a:xfrm>
            <a:off x="2985532" y="2640421"/>
            <a:ext cx="1449705" cy="1618392"/>
          </a:xfrm>
          <a:prstGeom prst="rect">
            <a:avLst/>
          </a:prstGeom>
        </p:spPr>
        <p:txBody>
          <a:bodyPr vert="horz" wrap="square" lIns="0" tIns="12700" rIns="0" bIns="0" rtlCol="0">
            <a:spAutoFit/>
          </a:bodyPr>
          <a:lstStyle/>
          <a:p>
            <a:pPr marL="12700">
              <a:lnSpc>
                <a:spcPct val="100000"/>
              </a:lnSpc>
              <a:spcBef>
                <a:spcPts val="100"/>
              </a:spcBef>
            </a:pPr>
            <a:r>
              <a:rPr lang="en-US" sz="2400" b="0">
                <a:solidFill>
                  <a:srgbClr val="F3A31D"/>
                </a:solidFill>
                <a:latin typeface="Aptos" panose="020B0004020202020204" pitchFamily="34" charset="0"/>
                <a:cs typeface="Rubik Medium"/>
              </a:rPr>
              <a:t>2</a:t>
            </a:r>
            <a:endParaRPr lang="en-US" sz="2400">
              <a:latin typeface="Aptos" panose="020B0004020202020204" pitchFamily="34" charset="0"/>
              <a:cs typeface="Rubik Medium"/>
            </a:endParaRPr>
          </a:p>
          <a:p>
            <a:pPr marL="173990" marR="40005" indent="-635" algn="ctr">
              <a:lnSpc>
                <a:spcPct val="100000"/>
              </a:lnSpc>
              <a:spcBef>
                <a:spcPts val="994"/>
              </a:spcBef>
            </a:pPr>
            <a:r>
              <a:rPr lang="en-US" sz="1200" b="1" spc="50">
                <a:solidFill>
                  <a:schemeClr val="bg1"/>
                </a:solidFill>
                <a:latin typeface="Aptos" panose="020B0004020202020204" pitchFamily="34" charset="0"/>
                <a:cs typeface="Rubik Bold"/>
              </a:rPr>
              <a:t>Simplicity:</a:t>
            </a:r>
            <a:r>
              <a:rPr lang="en-US" sz="1200" b="1" spc="9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It's </a:t>
            </a:r>
            <a:r>
              <a:rPr lang="en-US" sz="1200" spc="6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straightforward  </a:t>
            </a:r>
            <a:r>
              <a:rPr lang="en-US" sz="1200" spc="40">
                <a:solidFill>
                  <a:schemeClr val="bg1"/>
                </a:solidFill>
                <a:latin typeface="Aptos" panose="020B0004020202020204" pitchFamily="34" charset="0"/>
                <a:cs typeface="Rubik Bold"/>
              </a:rPr>
              <a:t>and</a:t>
            </a:r>
            <a:r>
              <a:rPr lang="en-US" sz="1200" spc="10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doesn't</a:t>
            </a:r>
            <a:endParaRPr lang="en-US" sz="1200">
              <a:solidFill>
                <a:schemeClr val="bg1"/>
              </a:solidFill>
              <a:latin typeface="Aptos" panose="020B0004020202020204" pitchFamily="34" charset="0"/>
              <a:cs typeface="Rubik Bold"/>
            </a:endParaRPr>
          </a:p>
          <a:p>
            <a:pPr marL="126364" algn="ctr">
              <a:lnSpc>
                <a:spcPct val="100000"/>
              </a:lnSpc>
            </a:pPr>
            <a:r>
              <a:rPr lang="en-US" sz="1200" spc="50">
                <a:solidFill>
                  <a:schemeClr val="bg1"/>
                </a:solidFill>
                <a:latin typeface="Aptos" panose="020B0004020202020204" pitchFamily="34" charset="0"/>
                <a:cs typeface="Rubik Bold"/>
              </a:rPr>
              <a:t>require</a:t>
            </a:r>
            <a:r>
              <a:rPr lang="en-US" sz="1200" spc="5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constant</a:t>
            </a:r>
            <a:endParaRPr lang="en-US" sz="1200">
              <a:solidFill>
                <a:schemeClr val="bg1"/>
              </a:solidFill>
              <a:latin typeface="Aptos" panose="020B0004020202020204" pitchFamily="34" charset="0"/>
              <a:cs typeface="Rubik Bold"/>
            </a:endParaRPr>
          </a:p>
          <a:p>
            <a:pPr marL="125730" algn="ctr">
              <a:lnSpc>
                <a:spcPct val="100000"/>
              </a:lnSpc>
            </a:pPr>
            <a:r>
              <a:rPr lang="en-US" sz="1200" spc="50">
                <a:solidFill>
                  <a:schemeClr val="bg1"/>
                </a:solidFill>
                <a:latin typeface="Aptos" panose="020B0004020202020204" pitchFamily="34" charset="0"/>
                <a:cs typeface="Rubik Bold"/>
              </a:rPr>
              <a:t>monitoring</a:t>
            </a:r>
            <a:r>
              <a:rPr lang="en-US" sz="1200" spc="85">
                <a:solidFill>
                  <a:schemeClr val="bg1"/>
                </a:solidFill>
                <a:latin typeface="Aptos" panose="020B0004020202020204" pitchFamily="34" charset="0"/>
                <a:cs typeface="Rubik Bold"/>
              </a:rPr>
              <a:t> </a:t>
            </a:r>
            <a:r>
              <a:rPr lang="en-US" sz="1200" spc="60">
                <a:solidFill>
                  <a:schemeClr val="bg1"/>
                </a:solidFill>
                <a:latin typeface="Aptos" panose="020B0004020202020204" pitchFamily="34" charset="0"/>
                <a:cs typeface="Rubik Bold"/>
              </a:rPr>
              <a:t>and</a:t>
            </a:r>
            <a:endParaRPr lang="en-US" sz="1200">
              <a:solidFill>
                <a:schemeClr val="bg1"/>
              </a:solidFill>
              <a:latin typeface="Aptos" panose="020B0004020202020204" pitchFamily="34" charset="0"/>
              <a:cs typeface="Rubik Bold"/>
            </a:endParaRPr>
          </a:p>
          <a:p>
            <a:pPr marL="125730" algn="ctr">
              <a:lnSpc>
                <a:spcPct val="100000"/>
              </a:lnSpc>
            </a:pPr>
            <a:r>
              <a:rPr lang="en-US" sz="1200" spc="60">
                <a:solidFill>
                  <a:schemeClr val="bg1"/>
                </a:solidFill>
                <a:latin typeface="Aptos" panose="020B0004020202020204" pitchFamily="34" charset="0"/>
                <a:cs typeface="Rubik Bold"/>
              </a:rPr>
              <a:t>intervention</a:t>
            </a:r>
            <a:endParaRPr lang="en-US" sz="1200">
              <a:solidFill>
                <a:schemeClr val="bg1"/>
              </a:solidFill>
              <a:latin typeface="Aptos" panose="020B0004020202020204" pitchFamily="34" charset="0"/>
              <a:cs typeface="Rubik Bold"/>
            </a:endParaRPr>
          </a:p>
        </p:txBody>
      </p:sp>
      <p:sp>
        <p:nvSpPr>
          <p:cNvPr id="8" name="object 8"/>
          <p:cNvSpPr txBox="1"/>
          <p:nvPr/>
        </p:nvSpPr>
        <p:spPr>
          <a:xfrm>
            <a:off x="699532" y="2640421"/>
            <a:ext cx="167005" cy="391160"/>
          </a:xfrm>
          <a:prstGeom prst="rect">
            <a:avLst/>
          </a:prstGeom>
        </p:spPr>
        <p:txBody>
          <a:bodyPr vert="horz" wrap="square" lIns="0" tIns="12700" rIns="0" bIns="0" rtlCol="0">
            <a:spAutoFit/>
          </a:bodyPr>
          <a:lstStyle/>
          <a:p>
            <a:pPr marL="12700">
              <a:lnSpc>
                <a:spcPct val="100000"/>
              </a:lnSpc>
              <a:spcBef>
                <a:spcPts val="100"/>
              </a:spcBef>
            </a:pPr>
            <a:r>
              <a:rPr lang="en-IN" sz="2400" b="0">
                <a:solidFill>
                  <a:srgbClr val="055FAB"/>
                </a:solidFill>
                <a:latin typeface="Aptos" panose="020B0004020202020204" pitchFamily="34" charset="0"/>
                <a:cs typeface="Rubik Medium"/>
              </a:rPr>
              <a:t>1</a:t>
            </a:r>
            <a:endParaRPr lang="en-IN" sz="2400">
              <a:latin typeface="Aptos" panose="020B0004020202020204" pitchFamily="34" charset="0"/>
              <a:cs typeface="Rubik Medium"/>
            </a:endParaRPr>
          </a:p>
        </p:txBody>
      </p:sp>
      <p:sp>
        <p:nvSpPr>
          <p:cNvPr id="9" name="object 9"/>
          <p:cNvSpPr txBox="1"/>
          <p:nvPr/>
        </p:nvSpPr>
        <p:spPr>
          <a:xfrm>
            <a:off x="5258730" y="2640421"/>
            <a:ext cx="217804" cy="391160"/>
          </a:xfrm>
          <a:prstGeom prst="rect">
            <a:avLst/>
          </a:prstGeom>
        </p:spPr>
        <p:txBody>
          <a:bodyPr vert="horz" wrap="square" lIns="0" tIns="12700" rIns="0" bIns="0" rtlCol="0">
            <a:spAutoFit/>
          </a:bodyPr>
          <a:lstStyle/>
          <a:p>
            <a:pPr marL="12700">
              <a:lnSpc>
                <a:spcPct val="100000"/>
              </a:lnSpc>
              <a:spcBef>
                <a:spcPts val="100"/>
              </a:spcBef>
            </a:pPr>
            <a:r>
              <a:rPr lang="en-IN" sz="2400" b="0">
                <a:solidFill>
                  <a:srgbClr val="055FAB"/>
                </a:solidFill>
                <a:latin typeface="Aptos" panose="020B0004020202020204" pitchFamily="34" charset="0"/>
                <a:cs typeface="Rubik Medium"/>
              </a:rPr>
              <a:t>3</a:t>
            </a:r>
            <a:endParaRPr lang="en-IN" sz="2400">
              <a:latin typeface="Aptos" panose="020B0004020202020204" pitchFamily="34" charset="0"/>
              <a:cs typeface="Rubik Medium"/>
            </a:endParaRPr>
          </a:p>
        </p:txBody>
      </p:sp>
      <p:sp>
        <p:nvSpPr>
          <p:cNvPr id="10" name="object 10"/>
          <p:cNvSpPr txBox="1"/>
          <p:nvPr/>
        </p:nvSpPr>
        <p:spPr>
          <a:xfrm>
            <a:off x="9817929" y="2640421"/>
            <a:ext cx="215265" cy="391160"/>
          </a:xfrm>
          <a:prstGeom prst="rect">
            <a:avLst/>
          </a:prstGeom>
        </p:spPr>
        <p:txBody>
          <a:bodyPr vert="horz" wrap="square" lIns="0" tIns="12700" rIns="0" bIns="0" rtlCol="0">
            <a:spAutoFit/>
          </a:bodyPr>
          <a:lstStyle/>
          <a:p>
            <a:pPr marL="12700">
              <a:lnSpc>
                <a:spcPct val="100000"/>
              </a:lnSpc>
              <a:spcBef>
                <a:spcPts val="100"/>
              </a:spcBef>
            </a:pPr>
            <a:r>
              <a:rPr lang="en-IN" sz="2400" b="0">
                <a:solidFill>
                  <a:srgbClr val="055FAB"/>
                </a:solidFill>
                <a:latin typeface="Aptos" panose="020B0004020202020204" pitchFamily="34" charset="0"/>
                <a:cs typeface="Rubik Medium"/>
              </a:rPr>
              <a:t>5</a:t>
            </a:r>
            <a:endParaRPr lang="en-IN" sz="2400">
              <a:latin typeface="Aptos" panose="020B0004020202020204" pitchFamily="34" charset="0"/>
              <a:cs typeface="Rubik Medium"/>
            </a:endParaRPr>
          </a:p>
        </p:txBody>
      </p:sp>
      <p:sp>
        <p:nvSpPr>
          <p:cNvPr id="11" name="object 11"/>
          <p:cNvSpPr txBox="1"/>
          <p:nvPr/>
        </p:nvSpPr>
        <p:spPr>
          <a:xfrm>
            <a:off x="7519127" y="2640421"/>
            <a:ext cx="224790" cy="391160"/>
          </a:xfrm>
          <a:prstGeom prst="rect">
            <a:avLst/>
          </a:prstGeom>
        </p:spPr>
        <p:txBody>
          <a:bodyPr vert="horz" wrap="square" lIns="0" tIns="12700" rIns="0" bIns="0" rtlCol="0">
            <a:spAutoFit/>
          </a:bodyPr>
          <a:lstStyle/>
          <a:p>
            <a:pPr marL="12700">
              <a:lnSpc>
                <a:spcPct val="100000"/>
              </a:lnSpc>
              <a:spcBef>
                <a:spcPts val="100"/>
              </a:spcBef>
            </a:pPr>
            <a:r>
              <a:rPr lang="en-IN" sz="2400" b="0">
                <a:solidFill>
                  <a:srgbClr val="F3A31D"/>
                </a:solidFill>
                <a:latin typeface="Aptos" panose="020B0004020202020204" pitchFamily="34" charset="0"/>
                <a:cs typeface="Rubik Medium"/>
              </a:rPr>
              <a:t>4</a:t>
            </a:r>
            <a:endParaRPr lang="en-IN" sz="2400">
              <a:latin typeface="Aptos" panose="020B0004020202020204" pitchFamily="34" charset="0"/>
              <a:cs typeface="Rubik Medium"/>
            </a:endParaRPr>
          </a:p>
        </p:txBody>
      </p:sp>
      <p:sp>
        <p:nvSpPr>
          <p:cNvPr id="13" name="Rectangle 12">
            <a:extLst>
              <a:ext uri="{FF2B5EF4-FFF2-40B4-BE49-F238E27FC236}">
                <a16:creationId xmlns:a16="http://schemas.microsoft.com/office/drawing/2014/main" id="{66B6EA63-613C-16B2-5931-7749E0A98C35}"/>
              </a:ext>
            </a:extLst>
          </p:cNvPr>
          <p:cNvSpPr/>
          <p:nvPr/>
        </p:nvSpPr>
        <p:spPr>
          <a:xfrm>
            <a:off x="9817929" y="131788"/>
            <a:ext cx="2133527" cy="950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Graphic 6">
            <a:extLst>
              <a:ext uri="{FF2B5EF4-FFF2-40B4-BE49-F238E27FC236}">
                <a16:creationId xmlns:a16="http://schemas.microsoft.com/office/drawing/2014/main" id="{F0B56E8E-AA3F-1EBA-F7FB-9D5356E4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6856" y="202749"/>
            <a:ext cx="1219200" cy="5159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Description automatically generated">
            <a:extLst>
              <a:ext uri="{FF2B5EF4-FFF2-40B4-BE49-F238E27FC236}">
                <a16:creationId xmlns:a16="http://schemas.microsoft.com/office/drawing/2014/main" id="{4539294E-8C20-DADA-EF7B-56B8396ED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a:spLocks noGrp="1"/>
          </p:cNvSpPr>
          <p:nvPr>
            <p:ph type="title"/>
          </p:nvPr>
        </p:nvSpPr>
        <p:spPr>
          <a:xfrm>
            <a:off x="88494" y="460474"/>
            <a:ext cx="4709877" cy="366767"/>
          </a:xfrm>
          <a:prstGeom prst="rect">
            <a:avLst/>
          </a:prstGeom>
        </p:spPr>
        <p:txBody>
          <a:bodyPr vert="horz" wrap="square" lIns="0" tIns="12700" rIns="0" bIns="0" rtlCol="0">
            <a:spAutoFit/>
          </a:bodyPr>
          <a:lstStyle/>
          <a:p>
            <a:pPr marL="12700">
              <a:lnSpc>
                <a:spcPct val="100000"/>
              </a:lnSpc>
              <a:spcBef>
                <a:spcPts val="100"/>
              </a:spcBef>
            </a:pPr>
            <a:r>
              <a:rPr sz="2300" spc="-45" dirty="0"/>
              <a:t>Key</a:t>
            </a:r>
            <a:r>
              <a:rPr sz="2300" spc="-80" dirty="0"/>
              <a:t> </a:t>
            </a:r>
            <a:r>
              <a:rPr sz="2300" spc="-10" dirty="0"/>
              <a:t>Drivers</a:t>
            </a:r>
            <a:r>
              <a:rPr sz="2300" spc="-15" dirty="0"/>
              <a:t> </a:t>
            </a:r>
            <a:r>
              <a:rPr sz="2300" spc="-10" dirty="0"/>
              <a:t>of</a:t>
            </a:r>
            <a:r>
              <a:rPr sz="2300" spc="-110" dirty="0"/>
              <a:t> </a:t>
            </a:r>
            <a:r>
              <a:rPr lang="en-US" sz="2300" spc="-110" dirty="0"/>
              <a:t>ETF AUM</a:t>
            </a:r>
            <a:r>
              <a:rPr sz="2300" spc="-15" dirty="0"/>
              <a:t> </a:t>
            </a:r>
            <a:r>
              <a:rPr sz="2300" spc="-10" dirty="0"/>
              <a:t>growth:</a:t>
            </a:r>
          </a:p>
        </p:txBody>
      </p:sp>
      <p:sp>
        <p:nvSpPr>
          <p:cNvPr id="3" name="object 3"/>
          <p:cNvSpPr txBox="1"/>
          <p:nvPr/>
        </p:nvSpPr>
        <p:spPr>
          <a:xfrm>
            <a:off x="3375574" y="4857935"/>
            <a:ext cx="2177415" cy="1122680"/>
          </a:xfrm>
          <a:prstGeom prst="rect">
            <a:avLst/>
          </a:prstGeom>
        </p:spPr>
        <p:txBody>
          <a:bodyPr vert="horz" wrap="square" lIns="0" tIns="12700" rIns="0" bIns="0" rtlCol="0">
            <a:spAutoFit/>
          </a:bodyPr>
          <a:lstStyle/>
          <a:p>
            <a:pPr marL="12700" marR="5080" algn="ctr">
              <a:lnSpc>
                <a:spcPct val="100000"/>
              </a:lnSpc>
              <a:spcBef>
                <a:spcPts val="100"/>
              </a:spcBef>
            </a:pPr>
            <a:r>
              <a:rPr lang="en-US" sz="1200">
                <a:latin typeface="Aptos" panose="020B0004020202020204" pitchFamily="34" charset="0"/>
                <a:cs typeface="Rubik Bold"/>
              </a:rPr>
              <a:t>Innovative Products: </a:t>
            </a:r>
            <a:r>
              <a:rPr lang="en-US" sz="1200" spc="5">
                <a:latin typeface="Aptos" panose="020B0004020202020204" pitchFamily="34" charset="0"/>
                <a:cs typeface="Rubik Bold"/>
              </a:rPr>
              <a:t> </a:t>
            </a:r>
            <a:r>
              <a:rPr lang="en-US" sz="1200">
                <a:latin typeface="Aptos" panose="020B0004020202020204" pitchFamily="34" charset="0"/>
                <a:cs typeface="Rubik Bold"/>
              </a:rPr>
              <a:t>Introduction</a:t>
            </a:r>
            <a:r>
              <a:rPr lang="en-US" sz="1200" spc="-35">
                <a:latin typeface="Aptos" panose="020B0004020202020204" pitchFamily="34" charset="0"/>
                <a:cs typeface="Rubik Bold"/>
              </a:rPr>
              <a:t> </a:t>
            </a:r>
            <a:r>
              <a:rPr lang="en-US" sz="1200">
                <a:latin typeface="Aptos" panose="020B0004020202020204" pitchFamily="34" charset="0"/>
                <a:cs typeface="Rubik Bold"/>
              </a:rPr>
              <a:t>of</a:t>
            </a:r>
            <a:r>
              <a:rPr lang="en-US" sz="1200" spc="-30">
                <a:latin typeface="Aptos" panose="020B0004020202020204" pitchFamily="34" charset="0"/>
                <a:cs typeface="Rubik Bold"/>
              </a:rPr>
              <a:t> </a:t>
            </a:r>
            <a:r>
              <a:rPr lang="en-US" sz="1200">
                <a:latin typeface="Aptos" panose="020B0004020202020204" pitchFamily="34" charset="0"/>
                <a:cs typeface="Rubik Bold"/>
              </a:rPr>
              <a:t>innovative</a:t>
            </a:r>
            <a:r>
              <a:rPr lang="en-US" sz="1200" spc="-30">
                <a:latin typeface="Aptos" panose="020B0004020202020204" pitchFamily="34" charset="0"/>
                <a:cs typeface="Rubik Bold"/>
              </a:rPr>
              <a:t> </a:t>
            </a:r>
            <a:r>
              <a:rPr lang="en-US" sz="1200">
                <a:latin typeface="Aptos" panose="020B0004020202020204" pitchFamily="34" charset="0"/>
                <a:cs typeface="Rubik Bold"/>
              </a:rPr>
              <a:t>ETF </a:t>
            </a:r>
            <a:r>
              <a:rPr lang="en-US" sz="1200" spc="-280">
                <a:latin typeface="Aptos" panose="020B0004020202020204" pitchFamily="34" charset="0"/>
                <a:cs typeface="Rubik Bold"/>
              </a:rPr>
              <a:t> </a:t>
            </a:r>
            <a:r>
              <a:rPr lang="en-US" sz="1200">
                <a:latin typeface="Aptos" panose="020B0004020202020204" pitchFamily="34" charset="0"/>
                <a:cs typeface="Rubik Bold"/>
              </a:rPr>
              <a:t>products catering to speciﬁc </a:t>
            </a:r>
            <a:r>
              <a:rPr lang="en-US" sz="1200" spc="5">
                <a:latin typeface="Aptos" panose="020B0004020202020204" pitchFamily="34" charset="0"/>
                <a:cs typeface="Rubik Bold"/>
              </a:rPr>
              <a:t> </a:t>
            </a:r>
            <a:r>
              <a:rPr lang="en-US" sz="1200">
                <a:latin typeface="Aptos" panose="020B0004020202020204" pitchFamily="34" charset="0"/>
                <a:cs typeface="Rubik Bold"/>
              </a:rPr>
              <a:t>themes or sectors has </a:t>
            </a:r>
            <a:r>
              <a:rPr lang="en-US" sz="1200" spc="5">
                <a:latin typeface="Aptos" panose="020B0004020202020204" pitchFamily="34" charset="0"/>
                <a:cs typeface="Rubik Bold"/>
              </a:rPr>
              <a:t> </a:t>
            </a:r>
            <a:r>
              <a:rPr lang="en-US" sz="1200">
                <a:latin typeface="Aptos" panose="020B0004020202020204" pitchFamily="34" charset="0"/>
                <a:cs typeface="Rubik Bold"/>
              </a:rPr>
              <a:t>captured</a:t>
            </a:r>
            <a:r>
              <a:rPr lang="en-US" sz="1200" spc="-35">
                <a:latin typeface="Aptos" panose="020B0004020202020204" pitchFamily="34" charset="0"/>
                <a:cs typeface="Rubik Bold"/>
              </a:rPr>
              <a:t> </a:t>
            </a:r>
            <a:r>
              <a:rPr lang="en-US" sz="1200">
                <a:latin typeface="Aptos" panose="020B0004020202020204" pitchFamily="34" charset="0"/>
                <a:cs typeface="Rubik Bold"/>
              </a:rPr>
              <a:t>investor</a:t>
            </a:r>
            <a:r>
              <a:rPr lang="en-US" sz="1200" spc="-35">
                <a:latin typeface="Aptos" panose="020B0004020202020204" pitchFamily="34" charset="0"/>
                <a:cs typeface="Rubik Bold"/>
              </a:rPr>
              <a:t> </a:t>
            </a:r>
            <a:r>
              <a:rPr lang="en-US" sz="1200">
                <a:latin typeface="Aptos" panose="020B0004020202020204" pitchFamily="34" charset="0"/>
                <a:cs typeface="Rubik Bold"/>
              </a:rPr>
              <a:t>interest</a:t>
            </a:r>
            <a:r>
              <a:rPr lang="en-US" sz="1200" spc="-30">
                <a:latin typeface="Aptos" panose="020B0004020202020204" pitchFamily="34" charset="0"/>
                <a:cs typeface="Rubik Bold"/>
              </a:rPr>
              <a:t> </a:t>
            </a:r>
            <a:r>
              <a:rPr lang="en-US" sz="1200">
                <a:latin typeface="Aptos" panose="020B0004020202020204" pitchFamily="34" charset="0"/>
                <a:cs typeface="Rubik Bold"/>
              </a:rPr>
              <a:t>and </a:t>
            </a:r>
            <a:r>
              <a:rPr lang="en-US" sz="1200" spc="-285">
                <a:latin typeface="Aptos" panose="020B0004020202020204" pitchFamily="34" charset="0"/>
                <a:cs typeface="Rubik Bold"/>
              </a:rPr>
              <a:t> </a:t>
            </a:r>
            <a:r>
              <a:rPr lang="en-US" sz="1200">
                <a:latin typeface="Aptos" panose="020B0004020202020204" pitchFamily="34" charset="0"/>
                <a:cs typeface="Rubik Bold"/>
              </a:rPr>
              <a:t>driven</a:t>
            </a:r>
            <a:r>
              <a:rPr lang="en-US" sz="1200" spc="-5">
                <a:latin typeface="Aptos" panose="020B0004020202020204" pitchFamily="34" charset="0"/>
                <a:cs typeface="Rubik Bold"/>
              </a:rPr>
              <a:t> </a:t>
            </a:r>
            <a:r>
              <a:rPr lang="en-US" sz="1200">
                <a:latin typeface="Aptos" panose="020B0004020202020204" pitchFamily="34" charset="0"/>
                <a:cs typeface="Rubik Bold"/>
              </a:rPr>
              <a:t>growth.</a:t>
            </a:r>
          </a:p>
        </p:txBody>
      </p:sp>
      <p:sp>
        <p:nvSpPr>
          <p:cNvPr id="4" name="object 4"/>
          <p:cNvSpPr txBox="1"/>
          <p:nvPr/>
        </p:nvSpPr>
        <p:spPr>
          <a:xfrm>
            <a:off x="6697895" y="4845286"/>
            <a:ext cx="2060575" cy="1120820"/>
          </a:xfrm>
          <a:prstGeom prst="rect">
            <a:avLst/>
          </a:prstGeom>
        </p:spPr>
        <p:txBody>
          <a:bodyPr vert="horz" wrap="square" lIns="0" tIns="12700" rIns="0" bIns="0" rtlCol="0">
            <a:spAutoFit/>
          </a:bodyPr>
          <a:lstStyle/>
          <a:p>
            <a:pPr marL="12700" marR="5080" algn="ctr">
              <a:lnSpc>
                <a:spcPct val="100000"/>
              </a:lnSpc>
              <a:spcBef>
                <a:spcPts val="100"/>
              </a:spcBef>
            </a:pPr>
            <a:r>
              <a:rPr lang="en-US" sz="1200">
                <a:latin typeface="Aptos" panose="020B0004020202020204" pitchFamily="34" charset="0"/>
                <a:cs typeface="Rubik Bold"/>
              </a:rPr>
              <a:t>Passive</a:t>
            </a:r>
            <a:r>
              <a:rPr lang="en-US" sz="1200" spc="-35">
                <a:latin typeface="Aptos" panose="020B0004020202020204" pitchFamily="34" charset="0"/>
                <a:cs typeface="Rubik Bold"/>
              </a:rPr>
              <a:t> </a:t>
            </a:r>
            <a:r>
              <a:rPr lang="en-US" sz="1200">
                <a:latin typeface="Aptos" panose="020B0004020202020204" pitchFamily="34" charset="0"/>
                <a:cs typeface="Rubik Bold"/>
              </a:rPr>
              <a:t>Investing</a:t>
            </a:r>
            <a:r>
              <a:rPr lang="en-US" sz="1200" spc="-30">
                <a:latin typeface="Aptos" panose="020B0004020202020204" pitchFamily="34" charset="0"/>
                <a:cs typeface="Rubik Bold"/>
              </a:rPr>
              <a:t> </a:t>
            </a:r>
            <a:r>
              <a:rPr lang="en-US" sz="1200">
                <a:latin typeface="Aptos" panose="020B0004020202020204" pitchFamily="34" charset="0"/>
                <a:cs typeface="Rubik Bold"/>
              </a:rPr>
              <a:t>Trend:</a:t>
            </a:r>
            <a:r>
              <a:rPr lang="en-US" sz="1200" spc="-35">
                <a:latin typeface="Aptos" panose="020B0004020202020204" pitchFamily="34" charset="0"/>
                <a:cs typeface="Rubik Bold"/>
              </a:rPr>
              <a:t> </a:t>
            </a:r>
            <a:r>
              <a:rPr lang="en-US" sz="1200">
                <a:latin typeface="Aptos" panose="020B0004020202020204" pitchFamily="34" charset="0"/>
                <a:cs typeface="Rubik Bold"/>
              </a:rPr>
              <a:t>The </a:t>
            </a:r>
            <a:r>
              <a:rPr lang="en-US" sz="1200" spc="-280">
                <a:latin typeface="Aptos" panose="020B0004020202020204" pitchFamily="34" charset="0"/>
                <a:cs typeface="Rubik Bold"/>
              </a:rPr>
              <a:t> </a:t>
            </a:r>
            <a:r>
              <a:rPr lang="en-US" sz="1200">
                <a:latin typeface="Aptos" panose="020B0004020202020204" pitchFamily="34" charset="0"/>
                <a:cs typeface="Rubik Bold"/>
              </a:rPr>
              <a:t>global</a:t>
            </a:r>
            <a:r>
              <a:rPr lang="en-US" sz="1200" spc="-35">
                <a:latin typeface="Aptos" panose="020B0004020202020204" pitchFamily="34" charset="0"/>
                <a:cs typeface="Rubik Bold"/>
              </a:rPr>
              <a:t> </a:t>
            </a:r>
            <a:r>
              <a:rPr lang="en-US" sz="1200">
                <a:latin typeface="Aptos" panose="020B0004020202020204" pitchFamily="34" charset="0"/>
                <a:cs typeface="Rubik Bold"/>
              </a:rPr>
              <a:t>trend</a:t>
            </a:r>
            <a:r>
              <a:rPr lang="en-US" sz="1200" spc="-35">
                <a:latin typeface="Aptos" panose="020B0004020202020204" pitchFamily="34" charset="0"/>
                <a:cs typeface="Rubik Bold"/>
              </a:rPr>
              <a:t> </a:t>
            </a:r>
            <a:r>
              <a:rPr lang="en-US" sz="1200">
                <a:latin typeface="Aptos" panose="020B0004020202020204" pitchFamily="34" charset="0"/>
                <a:cs typeface="Rubik Bold"/>
              </a:rPr>
              <a:t>towards</a:t>
            </a:r>
            <a:r>
              <a:rPr lang="en-US" sz="1200" spc="-30">
                <a:latin typeface="Aptos" panose="020B0004020202020204" pitchFamily="34" charset="0"/>
                <a:cs typeface="Rubik Bold"/>
              </a:rPr>
              <a:t> </a:t>
            </a:r>
            <a:r>
              <a:rPr lang="en-US" sz="1200">
                <a:latin typeface="Aptos" panose="020B0004020202020204" pitchFamily="34" charset="0"/>
                <a:cs typeface="Rubik Bold"/>
              </a:rPr>
              <a:t>passive </a:t>
            </a:r>
            <a:r>
              <a:rPr lang="en-US" sz="1200" spc="-285">
                <a:latin typeface="Aptos" panose="020B0004020202020204" pitchFamily="34" charset="0"/>
                <a:cs typeface="Rubik Bold"/>
              </a:rPr>
              <a:t> </a:t>
            </a:r>
            <a:r>
              <a:rPr lang="en-US" sz="1200">
                <a:latin typeface="Aptos" panose="020B0004020202020204" pitchFamily="34" charset="0"/>
                <a:cs typeface="Rubik Bold"/>
              </a:rPr>
              <a:t>investing has inﬂuenced </a:t>
            </a:r>
            <a:r>
              <a:rPr lang="en-US" sz="1200" spc="5">
                <a:latin typeface="Aptos" panose="020B0004020202020204" pitchFamily="34" charset="0"/>
                <a:cs typeface="Rubik Bold"/>
              </a:rPr>
              <a:t> </a:t>
            </a:r>
            <a:r>
              <a:rPr lang="en-US" sz="1200">
                <a:latin typeface="Aptos" panose="020B0004020202020204" pitchFamily="34" charset="0"/>
                <a:cs typeface="Rubik Bold"/>
              </a:rPr>
              <a:t>Indian investors to consider </a:t>
            </a:r>
            <a:r>
              <a:rPr lang="en-US" sz="1200" spc="5">
                <a:latin typeface="Aptos" panose="020B0004020202020204" pitchFamily="34" charset="0"/>
                <a:cs typeface="Rubik Bold"/>
              </a:rPr>
              <a:t> </a:t>
            </a:r>
            <a:r>
              <a:rPr lang="en-US" sz="1200">
                <a:latin typeface="Aptos" panose="020B0004020202020204" pitchFamily="34" charset="0"/>
                <a:cs typeface="Rubik Bold"/>
              </a:rPr>
              <a:t>ETFs, especially those </a:t>
            </a:r>
            <a:r>
              <a:rPr lang="en-US" sz="1200" spc="5">
                <a:latin typeface="Aptos" panose="020B0004020202020204" pitchFamily="34" charset="0"/>
                <a:cs typeface="Rubik Bold"/>
              </a:rPr>
              <a:t> </a:t>
            </a:r>
            <a:r>
              <a:rPr lang="en-US" sz="1200">
                <a:latin typeface="Aptos" panose="020B0004020202020204" pitchFamily="34" charset="0"/>
                <a:cs typeface="Rubik Bold"/>
              </a:rPr>
              <a:t>tracking</a:t>
            </a:r>
            <a:r>
              <a:rPr lang="en-US" sz="1200" spc="-35">
                <a:latin typeface="Aptos" panose="020B0004020202020204" pitchFamily="34" charset="0"/>
                <a:cs typeface="Rubik Bold"/>
              </a:rPr>
              <a:t> </a:t>
            </a:r>
            <a:r>
              <a:rPr lang="en-US" sz="1200">
                <a:latin typeface="Aptos" panose="020B0004020202020204" pitchFamily="34" charset="0"/>
                <a:cs typeface="Rubik Bold"/>
              </a:rPr>
              <a:t>benchmark</a:t>
            </a:r>
            <a:r>
              <a:rPr lang="en-US" sz="1200" spc="-30">
                <a:latin typeface="Aptos" panose="020B0004020202020204" pitchFamily="34" charset="0"/>
                <a:cs typeface="Rubik Bold"/>
              </a:rPr>
              <a:t> </a:t>
            </a:r>
            <a:r>
              <a:rPr lang="en-US" sz="1200">
                <a:latin typeface="Aptos" panose="020B0004020202020204" pitchFamily="34" charset="0"/>
                <a:cs typeface="Rubik Bold"/>
              </a:rPr>
              <a:t>indices.</a:t>
            </a:r>
          </a:p>
        </p:txBody>
      </p:sp>
      <p:sp>
        <p:nvSpPr>
          <p:cNvPr id="5" name="object 5"/>
          <p:cNvSpPr txBox="1"/>
          <p:nvPr/>
        </p:nvSpPr>
        <p:spPr>
          <a:xfrm>
            <a:off x="1896685" y="2394237"/>
            <a:ext cx="1960245" cy="936154"/>
          </a:xfrm>
          <a:prstGeom prst="rect">
            <a:avLst/>
          </a:prstGeom>
        </p:spPr>
        <p:txBody>
          <a:bodyPr vert="horz" wrap="square" lIns="0" tIns="12700" rIns="0" bIns="0" rtlCol="0">
            <a:spAutoFit/>
          </a:bodyPr>
          <a:lstStyle/>
          <a:p>
            <a:pPr marL="12700" marR="5080" indent="-635" algn="ctr">
              <a:lnSpc>
                <a:spcPct val="100000"/>
              </a:lnSpc>
              <a:spcBef>
                <a:spcPts val="100"/>
              </a:spcBef>
            </a:pPr>
            <a:r>
              <a:rPr lang="en-US" sz="1200">
                <a:latin typeface="Aptos" panose="020B0004020202020204" pitchFamily="34" charset="0"/>
                <a:cs typeface="Rubik Bold"/>
              </a:rPr>
              <a:t>The Employees Provident </a:t>
            </a:r>
            <a:r>
              <a:rPr lang="en-US" sz="1200" spc="5">
                <a:latin typeface="Aptos" panose="020B0004020202020204" pitchFamily="34" charset="0"/>
                <a:cs typeface="Rubik Bold"/>
              </a:rPr>
              <a:t> </a:t>
            </a:r>
            <a:r>
              <a:rPr lang="en-US" sz="1200">
                <a:latin typeface="Aptos" panose="020B0004020202020204" pitchFamily="34" charset="0"/>
                <a:cs typeface="Rubik Bold"/>
              </a:rPr>
              <a:t>Funds Organization (EPFO) </a:t>
            </a:r>
            <a:r>
              <a:rPr lang="en-US" sz="1200" spc="-285">
                <a:latin typeface="Aptos" panose="020B0004020202020204" pitchFamily="34" charset="0"/>
                <a:cs typeface="Rubik Bold"/>
              </a:rPr>
              <a:t> </a:t>
            </a:r>
            <a:r>
              <a:rPr lang="en-US" sz="1200">
                <a:latin typeface="Aptos" panose="020B0004020202020204" pitchFamily="34" charset="0"/>
                <a:cs typeface="Rubik Bold"/>
              </a:rPr>
              <a:t>and</a:t>
            </a:r>
            <a:r>
              <a:rPr lang="en-US" sz="1200" spc="-35">
                <a:latin typeface="Aptos" panose="020B0004020202020204" pitchFamily="34" charset="0"/>
                <a:cs typeface="Rubik Bold"/>
              </a:rPr>
              <a:t> </a:t>
            </a:r>
            <a:r>
              <a:rPr lang="en-US" sz="1200">
                <a:latin typeface="Aptos" panose="020B0004020202020204" pitchFamily="34" charset="0"/>
                <a:cs typeface="Rubik Bold"/>
              </a:rPr>
              <a:t>other</a:t>
            </a:r>
            <a:r>
              <a:rPr lang="en-US" sz="1200" spc="-35">
                <a:latin typeface="Aptos" panose="020B0004020202020204" pitchFamily="34" charset="0"/>
                <a:cs typeface="Rubik Bold"/>
              </a:rPr>
              <a:t> </a:t>
            </a:r>
            <a:r>
              <a:rPr lang="en-US" sz="1200">
                <a:latin typeface="Aptos" panose="020B0004020202020204" pitchFamily="34" charset="0"/>
                <a:cs typeface="Rubik Bold"/>
              </a:rPr>
              <a:t>retirement</a:t>
            </a:r>
            <a:r>
              <a:rPr lang="en-US" sz="1200" spc="-30">
                <a:latin typeface="Aptos" panose="020B0004020202020204" pitchFamily="34" charset="0"/>
                <a:cs typeface="Rubik Bold"/>
              </a:rPr>
              <a:t> </a:t>
            </a:r>
            <a:r>
              <a:rPr lang="en-US" sz="1200">
                <a:latin typeface="Aptos" panose="020B0004020202020204" pitchFamily="34" charset="0"/>
                <a:cs typeface="Rubik Bold"/>
              </a:rPr>
              <a:t>trusts </a:t>
            </a:r>
            <a:r>
              <a:rPr lang="en-US" sz="1200" spc="-285">
                <a:latin typeface="Aptos" panose="020B0004020202020204" pitchFamily="34" charset="0"/>
                <a:cs typeface="Rubik Bold"/>
              </a:rPr>
              <a:t> </a:t>
            </a:r>
            <a:r>
              <a:rPr lang="en-US" sz="1200">
                <a:latin typeface="Aptos" panose="020B0004020202020204" pitchFamily="34" charset="0"/>
                <a:cs typeface="Rubik Bold"/>
              </a:rPr>
              <a:t>are required to invest in </a:t>
            </a:r>
            <a:r>
              <a:rPr lang="en-US" sz="1200" spc="5">
                <a:latin typeface="Aptos" panose="020B0004020202020204" pitchFamily="34" charset="0"/>
                <a:cs typeface="Rubik Bold"/>
              </a:rPr>
              <a:t> </a:t>
            </a:r>
            <a:r>
              <a:rPr lang="en-US" sz="1200">
                <a:latin typeface="Aptos" panose="020B0004020202020204" pitchFamily="34" charset="0"/>
                <a:cs typeface="Rubik Bold"/>
              </a:rPr>
              <a:t>equities</a:t>
            </a:r>
            <a:r>
              <a:rPr lang="en-US" sz="1200" spc="-10">
                <a:latin typeface="Aptos" panose="020B0004020202020204" pitchFamily="34" charset="0"/>
                <a:cs typeface="Rubik Bold"/>
              </a:rPr>
              <a:t> </a:t>
            </a:r>
            <a:r>
              <a:rPr lang="en-US" sz="1200">
                <a:latin typeface="Aptos" panose="020B0004020202020204" pitchFamily="34" charset="0"/>
                <a:cs typeface="Rubik Bold"/>
              </a:rPr>
              <a:t>through</a:t>
            </a:r>
            <a:r>
              <a:rPr lang="en-US" sz="1200" spc="-10">
                <a:latin typeface="Aptos" panose="020B0004020202020204" pitchFamily="34" charset="0"/>
                <a:cs typeface="Rubik Bold"/>
              </a:rPr>
              <a:t> </a:t>
            </a:r>
            <a:r>
              <a:rPr lang="en-US" sz="1200">
                <a:latin typeface="Aptos" panose="020B0004020202020204" pitchFamily="34" charset="0"/>
                <a:cs typeface="Rubik Bold"/>
              </a:rPr>
              <a:t>ETFs.</a:t>
            </a:r>
          </a:p>
        </p:txBody>
      </p:sp>
      <p:sp>
        <p:nvSpPr>
          <p:cNvPr id="6" name="object 6"/>
          <p:cNvSpPr txBox="1"/>
          <p:nvPr/>
        </p:nvSpPr>
        <p:spPr>
          <a:xfrm>
            <a:off x="5075292" y="2394237"/>
            <a:ext cx="2130425" cy="566822"/>
          </a:xfrm>
          <a:prstGeom prst="rect">
            <a:avLst/>
          </a:prstGeom>
        </p:spPr>
        <p:txBody>
          <a:bodyPr vert="horz" wrap="square" lIns="0" tIns="12700" rIns="0" bIns="0" rtlCol="0">
            <a:spAutoFit/>
          </a:bodyPr>
          <a:lstStyle/>
          <a:p>
            <a:pPr marL="12700" marR="5080" algn="ctr">
              <a:lnSpc>
                <a:spcPct val="100000"/>
              </a:lnSpc>
              <a:spcBef>
                <a:spcPts val="100"/>
              </a:spcBef>
            </a:pPr>
            <a:r>
              <a:rPr lang="en-US" sz="1200">
                <a:latin typeface="Aptos" panose="020B0004020202020204" pitchFamily="34" charset="0"/>
                <a:cs typeface="Rubik Bold"/>
              </a:rPr>
              <a:t>The</a:t>
            </a:r>
            <a:r>
              <a:rPr lang="en-US" sz="1200" spc="-20">
                <a:latin typeface="Aptos" panose="020B0004020202020204" pitchFamily="34" charset="0"/>
                <a:cs typeface="Rubik Bold"/>
              </a:rPr>
              <a:t> </a:t>
            </a:r>
            <a:r>
              <a:rPr lang="en-US" sz="1200">
                <a:latin typeface="Aptos" panose="020B0004020202020204" pitchFamily="34" charset="0"/>
                <a:cs typeface="Rubik Bold"/>
              </a:rPr>
              <a:t>Bharat</a:t>
            </a:r>
            <a:r>
              <a:rPr lang="en-US" sz="1200" spc="-20">
                <a:latin typeface="Aptos" panose="020B0004020202020204" pitchFamily="34" charset="0"/>
                <a:cs typeface="Rubik Bold"/>
              </a:rPr>
              <a:t> </a:t>
            </a:r>
            <a:r>
              <a:rPr lang="en-US" sz="1200">
                <a:latin typeface="Aptos" panose="020B0004020202020204" pitchFamily="34" charset="0"/>
                <a:cs typeface="Rubik Bold"/>
              </a:rPr>
              <a:t>Bond</a:t>
            </a:r>
            <a:r>
              <a:rPr lang="en-US" sz="1200" spc="-20">
                <a:latin typeface="Aptos" panose="020B0004020202020204" pitchFamily="34" charset="0"/>
                <a:cs typeface="Rubik Bold"/>
              </a:rPr>
              <a:t> </a:t>
            </a:r>
            <a:r>
              <a:rPr lang="en-US" sz="1200">
                <a:latin typeface="Aptos" panose="020B0004020202020204" pitchFamily="34" charset="0"/>
                <a:cs typeface="Rubik Bold"/>
              </a:rPr>
              <a:t>ETF</a:t>
            </a:r>
            <a:r>
              <a:rPr lang="en-US" sz="1200" spc="-20">
                <a:latin typeface="Aptos" panose="020B0004020202020204" pitchFamily="34" charset="0"/>
                <a:cs typeface="Rubik Bold"/>
              </a:rPr>
              <a:t> </a:t>
            </a:r>
            <a:r>
              <a:rPr lang="en-US" sz="1200">
                <a:latin typeface="Aptos" panose="020B0004020202020204" pitchFamily="34" charset="0"/>
                <a:cs typeface="Rubik Bold"/>
              </a:rPr>
              <a:t>series</a:t>
            </a:r>
            <a:r>
              <a:rPr lang="en-US" sz="1200" spc="-20">
                <a:latin typeface="Aptos" panose="020B0004020202020204" pitchFamily="34" charset="0"/>
                <a:cs typeface="Rubik Bold"/>
              </a:rPr>
              <a:t> </a:t>
            </a:r>
            <a:r>
              <a:rPr lang="en-US" sz="1200">
                <a:latin typeface="Aptos" panose="020B0004020202020204" pitchFamily="34" charset="0"/>
                <a:cs typeface="Rubik Bold"/>
              </a:rPr>
              <a:t>is </a:t>
            </a:r>
            <a:r>
              <a:rPr lang="en-US" sz="1200" spc="-285">
                <a:latin typeface="Aptos" panose="020B0004020202020204" pitchFamily="34" charset="0"/>
                <a:cs typeface="Rubik Bold"/>
              </a:rPr>
              <a:t> </a:t>
            </a:r>
            <a:r>
              <a:rPr lang="en-US" sz="1200">
                <a:latin typeface="Aptos" panose="020B0004020202020204" pitchFamily="34" charset="0"/>
                <a:cs typeface="Rubik Bold"/>
              </a:rPr>
              <a:t>introduced to raise long-term </a:t>
            </a:r>
            <a:r>
              <a:rPr lang="en-US" sz="1200" spc="-285">
                <a:latin typeface="Aptos" panose="020B0004020202020204" pitchFamily="34" charset="0"/>
                <a:cs typeface="Rubik Bold"/>
              </a:rPr>
              <a:t> </a:t>
            </a:r>
            <a:r>
              <a:rPr lang="en-US" sz="1200">
                <a:latin typeface="Aptos" panose="020B0004020202020204" pitchFamily="34" charset="0"/>
                <a:cs typeface="Rubik Bold"/>
              </a:rPr>
              <a:t>debt</a:t>
            </a:r>
            <a:r>
              <a:rPr lang="en-US" sz="1200" spc="-15">
                <a:latin typeface="Aptos" panose="020B0004020202020204" pitchFamily="34" charset="0"/>
                <a:cs typeface="Rubik Bold"/>
              </a:rPr>
              <a:t> </a:t>
            </a:r>
            <a:r>
              <a:rPr lang="en-US" sz="1200">
                <a:latin typeface="Aptos" panose="020B0004020202020204" pitchFamily="34" charset="0"/>
                <a:cs typeface="Rubik Bold"/>
              </a:rPr>
              <a:t>capital</a:t>
            </a:r>
            <a:r>
              <a:rPr lang="en-US" sz="1200" spc="-10">
                <a:latin typeface="Aptos" panose="020B0004020202020204" pitchFamily="34" charset="0"/>
                <a:cs typeface="Rubik Bold"/>
              </a:rPr>
              <a:t> </a:t>
            </a:r>
            <a:r>
              <a:rPr lang="en-US" sz="1200">
                <a:latin typeface="Aptos" panose="020B0004020202020204" pitchFamily="34" charset="0"/>
                <a:cs typeface="Rubik Bold"/>
              </a:rPr>
              <a:t>through</a:t>
            </a:r>
            <a:r>
              <a:rPr lang="en-US" sz="1200" spc="-10">
                <a:latin typeface="Aptos" panose="020B0004020202020204" pitchFamily="34" charset="0"/>
                <a:cs typeface="Rubik Bold"/>
              </a:rPr>
              <a:t> </a:t>
            </a:r>
            <a:r>
              <a:rPr lang="en-US" sz="1200">
                <a:latin typeface="Aptos" panose="020B0004020202020204" pitchFamily="34" charset="0"/>
                <a:cs typeface="Rubik Bold"/>
              </a:rPr>
              <a:t>ETFs.</a:t>
            </a:r>
          </a:p>
        </p:txBody>
      </p:sp>
      <p:sp>
        <p:nvSpPr>
          <p:cNvPr id="7" name="object 7"/>
          <p:cNvSpPr txBox="1"/>
          <p:nvPr/>
        </p:nvSpPr>
        <p:spPr>
          <a:xfrm>
            <a:off x="8350063" y="2394237"/>
            <a:ext cx="2057400" cy="756920"/>
          </a:xfrm>
          <a:prstGeom prst="rect">
            <a:avLst/>
          </a:prstGeom>
        </p:spPr>
        <p:txBody>
          <a:bodyPr vert="horz" wrap="square" lIns="0" tIns="12700" rIns="0" bIns="0" rtlCol="0">
            <a:spAutoFit/>
          </a:bodyPr>
          <a:lstStyle/>
          <a:p>
            <a:pPr marL="12065" marR="5080" algn="ctr">
              <a:lnSpc>
                <a:spcPct val="100000"/>
              </a:lnSpc>
              <a:spcBef>
                <a:spcPts val="100"/>
              </a:spcBef>
            </a:pPr>
            <a:r>
              <a:rPr lang="en-US" sz="1200">
                <a:latin typeface="Aptos" panose="020B0004020202020204" pitchFamily="34" charset="0"/>
                <a:cs typeface="Rubik Bold"/>
              </a:rPr>
              <a:t>Central Public Sector </a:t>
            </a:r>
            <a:r>
              <a:rPr lang="en-US" sz="1200" spc="5">
                <a:latin typeface="Aptos" panose="020B0004020202020204" pitchFamily="34" charset="0"/>
                <a:cs typeface="Rubik Bold"/>
              </a:rPr>
              <a:t> </a:t>
            </a:r>
            <a:r>
              <a:rPr lang="en-US" sz="1200">
                <a:latin typeface="Aptos" panose="020B0004020202020204" pitchFamily="34" charset="0"/>
                <a:cs typeface="Rubik Bold"/>
              </a:rPr>
              <a:t>Enterprise (CPSE) Bonds are </a:t>
            </a:r>
            <a:r>
              <a:rPr lang="en-US" sz="1200" spc="-285">
                <a:latin typeface="Aptos" panose="020B0004020202020204" pitchFamily="34" charset="0"/>
                <a:cs typeface="Rubik Bold"/>
              </a:rPr>
              <a:t> </a:t>
            </a:r>
            <a:r>
              <a:rPr lang="en-US" sz="1200">
                <a:latin typeface="Aptos" panose="020B0004020202020204" pitchFamily="34" charset="0"/>
                <a:cs typeface="Rubik Bold"/>
              </a:rPr>
              <a:t>issued</a:t>
            </a:r>
            <a:r>
              <a:rPr lang="en-US" sz="1200" spc="-35">
                <a:latin typeface="Aptos" panose="020B0004020202020204" pitchFamily="34" charset="0"/>
                <a:cs typeface="Rubik Bold"/>
              </a:rPr>
              <a:t> </a:t>
            </a:r>
            <a:r>
              <a:rPr lang="en-US" sz="1200">
                <a:latin typeface="Aptos" panose="020B0004020202020204" pitchFamily="34" charset="0"/>
                <a:cs typeface="Rubik Bold"/>
              </a:rPr>
              <a:t>through</a:t>
            </a:r>
            <a:r>
              <a:rPr lang="en-US" sz="1200" spc="-35">
                <a:latin typeface="Aptos" panose="020B0004020202020204" pitchFamily="34" charset="0"/>
                <a:cs typeface="Rubik Bold"/>
              </a:rPr>
              <a:t> </a:t>
            </a:r>
            <a:r>
              <a:rPr lang="en-US" sz="1200">
                <a:latin typeface="Aptos" panose="020B0004020202020204" pitchFamily="34" charset="0"/>
                <a:cs typeface="Rubik Bold"/>
              </a:rPr>
              <a:t>Issuer</a:t>
            </a:r>
            <a:r>
              <a:rPr lang="en-US" sz="1200" spc="-30">
                <a:latin typeface="Aptos" panose="020B0004020202020204" pitchFamily="34" charset="0"/>
                <a:cs typeface="Rubik Bold"/>
              </a:rPr>
              <a:t> </a:t>
            </a:r>
            <a:r>
              <a:rPr lang="en-US" sz="1200">
                <a:latin typeface="Aptos" panose="020B0004020202020204" pitchFamily="34" charset="0"/>
                <a:cs typeface="Rubik Bold"/>
              </a:rPr>
              <a:t>Driven </a:t>
            </a:r>
            <a:r>
              <a:rPr lang="en-US" sz="1200" spc="-285">
                <a:latin typeface="Aptos" panose="020B0004020202020204" pitchFamily="34" charset="0"/>
                <a:cs typeface="Rubik Bold"/>
              </a:rPr>
              <a:t> </a:t>
            </a:r>
            <a:r>
              <a:rPr lang="en-US" sz="1200">
                <a:latin typeface="Aptos" panose="020B0004020202020204" pitchFamily="34" charset="0"/>
                <a:cs typeface="Rubik Bold"/>
              </a:rPr>
              <a:t>ETFs.</a:t>
            </a:r>
          </a:p>
        </p:txBody>
      </p:sp>
      <p:pic>
        <p:nvPicPr>
          <p:cNvPr id="11" name="Picture 10">
            <a:extLst>
              <a:ext uri="{FF2B5EF4-FFF2-40B4-BE49-F238E27FC236}">
                <a16:creationId xmlns:a16="http://schemas.microsoft.com/office/drawing/2014/main" id="{EFA2A57C-3679-A021-E1FD-EBAFC6A47AD1}"/>
              </a:ext>
            </a:extLst>
          </p:cNvPr>
          <p:cNvPicPr>
            <a:picLocks noChangeAspect="1"/>
          </p:cNvPicPr>
          <p:nvPr/>
        </p:nvPicPr>
        <p:blipFill>
          <a:blip r:embed="rId3"/>
          <a:stretch>
            <a:fillRect/>
          </a:stretch>
        </p:blipFill>
        <p:spPr>
          <a:xfrm rot="5400000">
            <a:off x="6855231" y="4091789"/>
            <a:ext cx="524012" cy="518475"/>
          </a:xfrm>
          <a:prstGeom prst="rect">
            <a:avLst/>
          </a:prstGeom>
        </p:spPr>
      </p:pic>
      <p:cxnSp>
        <p:nvCxnSpPr>
          <p:cNvPr id="13" name="Straight Arrow Connector 12">
            <a:extLst>
              <a:ext uri="{FF2B5EF4-FFF2-40B4-BE49-F238E27FC236}">
                <a16:creationId xmlns:a16="http://schemas.microsoft.com/office/drawing/2014/main" id="{24AEB7E3-A847-280C-3E64-88FFFC707622}"/>
              </a:ext>
            </a:extLst>
          </p:cNvPr>
          <p:cNvCxnSpPr>
            <a:cxnSpLocks/>
          </p:cNvCxnSpPr>
          <p:nvPr/>
        </p:nvCxnSpPr>
        <p:spPr>
          <a:xfrm flipV="1">
            <a:off x="6857999" y="4191000"/>
            <a:ext cx="381001" cy="4572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D45E05-62C1-EB25-E0AB-5CCC6858E2D4}"/>
              </a:ext>
            </a:extLst>
          </p:cNvPr>
          <p:cNvSpPr/>
          <p:nvPr/>
        </p:nvSpPr>
        <p:spPr>
          <a:xfrm>
            <a:off x="9906000" y="229758"/>
            <a:ext cx="2057400" cy="913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Graphic 6">
            <a:extLst>
              <a:ext uri="{FF2B5EF4-FFF2-40B4-BE49-F238E27FC236}">
                <a16:creationId xmlns:a16="http://schemas.microsoft.com/office/drawing/2014/main" id="{80F9879D-F0AD-7758-B57A-DC6F33017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680" y="170398"/>
            <a:ext cx="1219200" cy="5159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ue and white line&#10;&#10;Description automatically generated with medium confidence">
            <a:extLst>
              <a:ext uri="{FF2B5EF4-FFF2-40B4-BE49-F238E27FC236}">
                <a16:creationId xmlns:a16="http://schemas.microsoft.com/office/drawing/2014/main" id="{37BB40DC-C670-DD46-14C2-C3D67BB64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a:spLocks noGrp="1"/>
          </p:cNvSpPr>
          <p:nvPr>
            <p:ph type="title"/>
          </p:nvPr>
        </p:nvSpPr>
        <p:spPr>
          <a:xfrm>
            <a:off x="76200" y="531811"/>
            <a:ext cx="4786086" cy="382156"/>
          </a:xfrm>
          <a:prstGeom prst="rect">
            <a:avLst/>
          </a:prstGeom>
        </p:spPr>
        <p:txBody>
          <a:bodyPr vert="horz" wrap="square" lIns="0" tIns="12700" rIns="0" bIns="0" rtlCol="0">
            <a:spAutoFit/>
          </a:bodyPr>
          <a:lstStyle/>
          <a:p>
            <a:pPr marL="12700">
              <a:lnSpc>
                <a:spcPct val="100000"/>
              </a:lnSpc>
              <a:spcBef>
                <a:spcPts val="100"/>
              </a:spcBef>
            </a:pPr>
            <a:r>
              <a:rPr lang="en-US" dirty="0"/>
              <a:t>Why to invest in </a:t>
            </a:r>
            <a:r>
              <a:rPr lang="en-US" spc="-90" dirty="0"/>
              <a:t>Banking Sector</a:t>
            </a:r>
            <a:endParaRPr dirty="0"/>
          </a:p>
        </p:txBody>
      </p:sp>
      <p:pic>
        <p:nvPicPr>
          <p:cNvPr id="4" name="Picture 3">
            <a:extLst>
              <a:ext uri="{FF2B5EF4-FFF2-40B4-BE49-F238E27FC236}">
                <a16:creationId xmlns:a16="http://schemas.microsoft.com/office/drawing/2014/main" id="{989380B4-11E4-1612-84F5-53F83A25D743}"/>
              </a:ext>
            </a:extLst>
          </p:cNvPr>
          <p:cNvPicPr>
            <a:picLocks noChangeAspect="1"/>
          </p:cNvPicPr>
          <p:nvPr/>
        </p:nvPicPr>
        <p:blipFill>
          <a:blip r:embed="rId3"/>
          <a:stretch>
            <a:fillRect/>
          </a:stretch>
        </p:blipFill>
        <p:spPr>
          <a:xfrm>
            <a:off x="76200" y="1303636"/>
            <a:ext cx="12039600" cy="4612256"/>
          </a:xfrm>
          <a:prstGeom prst="rect">
            <a:avLst/>
          </a:prstGeom>
        </p:spPr>
      </p:pic>
      <p:graphicFrame>
        <p:nvGraphicFramePr>
          <p:cNvPr id="13" name="Diagram 12">
            <a:extLst>
              <a:ext uri="{FF2B5EF4-FFF2-40B4-BE49-F238E27FC236}">
                <a16:creationId xmlns:a16="http://schemas.microsoft.com/office/drawing/2014/main" id="{191AB2EB-8B12-42C5-0D28-F84477C7A74F}"/>
              </a:ext>
            </a:extLst>
          </p:cNvPr>
          <p:cNvGraphicFramePr/>
          <p:nvPr>
            <p:extLst>
              <p:ext uri="{D42A27DB-BD31-4B8C-83A1-F6EECF244321}">
                <p14:modId xmlns:p14="http://schemas.microsoft.com/office/powerpoint/2010/main" val="2075876907"/>
              </p:ext>
            </p:extLst>
          </p:nvPr>
        </p:nvGraphicFramePr>
        <p:xfrm>
          <a:off x="236743" y="906453"/>
          <a:ext cx="1171851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70717354-3DD4-63E7-4C5D-A3E108BA43AD}"/>
              </a:ext>
            </a:extLst>
          </p:cNvPr>
          <p:cNvSpPr/>
          <p:nvPr/>
        </p:nvSpPr>
        <p:spPr>
          <a:xfrm>
            <a:off x="9906001" y="228601"/>
            <a:ext cx="2049256" cy="943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Graphic 6">
            <a:extLst>
              <a:ext uri="{FF2B5EF4-FFF2-40B4-BE49-F238E27FC236}">
                <a16:creationId xmlns:a16="http://schemas.microsoft.com/office/drawing/2014/main" id="{DB63A578-C556-913E-7C62-62BE177290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6057" y="152694"/>
            <a:ext cx="1219200" cy="515981"/>
          </a:xfrm>
          <a:prstGeom prst="rect">
            <a:avLst/>
          </a:prstGeom>
        </p:spPr>
      </p:pic>
    </p:spTree>
    <p:extLst>
      <p:ext uri="{BB962C8B-B14F-4D97-AF65-F5344CB8AC3E}">
        <p14:creationId xmlns:p14="http://schemas.microsoft.com/office/powerpoint/2010/main" val="176821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white rectangular boxes with blue and white symbols&#10;&#10;Description automatically generated">
            <a:extLst>
              <a:ext uri="{FF2B5EF4-FFF2-40B4-BE49-F238E27FC236}">
                <a16:creationId xmlns:a16="http://schemas.microsoft.com/office/drawing/2014/main" id="{05A14E75-1988-59D5-70E6-80D0001E8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object 2"/>
          <p:cNvSpPr txBox="1">
            <a:spLocks noGrp="1"/>
          </p:cNvSpPr>
          <p:nvPr>
            <p:ph type="title"/>
          </p:nvPr>
        </p:nvSpPr>
        <p:spPr>
          <a:xfrm>
            <a:off x="243122" y="460753"/>
            <a:ext cx="6005277" cy="382156"/>
          </a:xfrm>
          <a:prstGeom prst="rect">
            <a:avLst/>
          </a:prstGeom>
        </p:spPr>
        <p:txBody>
          <a:bodyPr vert="horz" wrap="square" lIns="0" tIns="12700" rIns="0" bIns="0" rtlCol="0">
            <a:spAutoFit/>
          </a:bodyPr>
          <a:lstStyle/>
          <a:p>
            <a:pPr marL="12700">
              <a:lnSpc>
                <a:spcPct val="100000"/>
              </a:lnSpc>
              <a:spcBef>
                <a:spcPts val="100"/>
              </a:spcBef>
            </a:pPr>
            <a:r>
              <a:t>Bajaj</a:t>
            </a:r>
            <a:r>
              <a:rPr spc="-20"/>
              <a:t> </a:t>
            </a:r>
            <a:r>
              <a:t>Finserv</a:t>
            </a:r>
            <a:r>
              <a:rPr spc="-80"/>
              <a:t> </a:t>
            </a:r>
            <a:r>
              <a:t>Nifty</a:t>
            </a:r>
            <a:r>
              <a:rPr spc="-80"/>
              <a:t> </a:t>
            </a:r>
            <a:r>
              <a:rPr lang="en-US" spc="-80"/>
              <a:t>Bank</a:t>
            </a:r>
            <a:r>
              <a:rPr spc="-20"/>
              <a:t> </a:t>
            </a:r>
            <a:r>
              <a:t>ETF</a:t>
            </a:r>
            <a:r>
              <a:rPr spc="-114"/>
              <a:t> </a:t>
            </a:r>
            <a:r>
              <a:rPr spc="-10"/>
              <a:t>Advantages</a:t>
            </a:r>
          </a:p>
        </p:txBody>
      </p:sp>
      <p:sp>
        <p:nvSpPr>
          <p:cNvPr id="3" name="object 3"/>
          <p:cNvSpPr txBox="1"/>
          <p:nvPr/>
        </p:nvSpPr>
        <p:spPr>
          <a:xfrm>
            <a:off x="1801470" y="1879545"/>
            <a:ext cx="2923540" cy="1041400"/>
          </a:xfrm>
          <a:prstGeom prst="rect">
            <a:avLst/>
          </a:prstGeom>
        </p:spPr>
        <p:txBody>
          <a:bodyPr vert="horz" wrap="square" lIns="0" tIns="63500" rIns="0" bIns="0" rtlCol="0">
            <a:spAutoFit/>
          </a:bodyPr>
          <a:lstStyle/>
          <a:p>
            <a:pPr marL="12700">
              <a:lnSpc>
                <a:spcPct val="100000"/>
              </a:lnSpc>
              <a:spcBef>
                <a:spcPts val="500"/>
              </a:spcBef>
            </a:pPr>
            <a:r>
              <a:rPr sz="1200" b="1" spc="-15">
                <a:latin typeface="Aptos" panose="020B0004020202020204" pitchFamily="34" charset="0"/>
                <a:cs typeface="Rubik SemiBold"/>
              </a:rPr>
              <a:t>Offering</a:t>
            </a:r>
            <a:r>
              <a:rPr sz="1200" b="1" spc="-35">
                <a:latin typeface="Aptos" panose="020B0004020202020204" pitchFamily="34" charset="0"/>
                <a:cs typeface="Rubik SemiBold"/>
              </a:rPr>
              <a:t> </a:t>
            </a:r>
            <a:r>
              <a:rPr sz="1200" b="1">
                <a:latin typeface="Aptos" panose="020B0004020202020204" pitchFamily="34" charset="0"/>
                <a:cs typeface="Rubik SemiBold"/>
              </a:rPr>
              <a:t>liquidity</a:t>
            </a:r>
            <a:endParaRPr sz="1200">
              <a:latin typeface="Aptos" panose="020B0004020202020204" pitchFamily="34" charset="0"/>
              <a:cs typeface="Rubik SemiBold"/>
            </a:endParaRPr>
          </a:p>
          <a:p>
            <a:pPr marL="12700" marR="5080">
              <a:lnSpc>
                <a:spcPct val="100000"/>
              </a:lnSpc>
              <a:spcBef>
                <a:spcPts val="400"/>
              </a:spcBef>
            </a:pPr>
            <a:r>
              <a:rPr sz="1200">
                <a:latin typeface="Aptos" panose="020B0004020202020204" pitchFamily="34" charset="0"/>
                <a:cs typeface="Rubik Bold"/>
              </a:rPr>
              <a:t>Supplied by the Authorized Participant </a:t>
            </a:r>
            <a:r>
              <a:rPr sz="1200" spc="5">
                <a:latin typeface="Aptos" panose="020B0004020202020204" pitchFamily="34" charset="0"/>
                <a:cs typeface="Rubik Bold"/>
              </a:rPr>
              <a:t> </a:t>
            </a:r>
            <a:r>
              <a:rPr sz="1200">
                <a:latin typeface="Aptos" panose="020B0004020202020204" pitchFamily="34" charset="0"/>
                <a:cs typeface="Rubik Bold"/>
              </a:rPr>
              <a:t>(AP)</a:t>
            </a:r>
            <a:r>
              <a:rPr sz="1200" spc="-15">
                <a:latin typeface="Aptos" panose="020B0004020202020204" pitchFamily="34" charset="0"/>
                <a:cs typeface="Rubik Bold"/>
              </a:rPr>
              <a:t> </a:t>
            </a:r>
            <a:r>
              <a:rPr sz="1200">
                <a:latin typeface="Aptos" panose="020B0004020202020204" pitchFamily="34" charset="0"/>
                <a:cs typeface="Rubik Bold"/>
              </a:rPr>
              <a:t>on</a:t>
            </a:r>
            <a:r>
              <a:rPr sz="1200" spc="-15">
                <a:latin typeface="Aptos" panose="020B0004020202020204" pitchFamily="34" charset="0"/>
                <a:cs typeface="Rubik Bold"/>
              </a:rPr>
              <a:t> </a:t>
            </a:r>
            <a:r>
              <a:rPr sz="1200">
                <a:latin typeface="Aptos" panose="020B0004020202020204" pitchFamily="34" charset="0"/>
                <a:cs typeface="Rubik Bold"/>
              </a:rPr>
              <a:t>the</a:t>
            </a:r>
            <a:r>
              <a:rPr sz="1200" spc="-15">
                <a:latin typeface="Aptos" panose="020B0004020202020204" pitchFamily="34" charset="0"/>
                <a:cs typeface="Rubik Bold"/>
              </a:rPr>
              <a:t> </a:t>
            </a:r>
            <a:r>
              <a:rPr sz="1200">
                <a:latin typeface="Aptos" panose="020B0004020202020204" pitchFamily="34" charset="0"/>
                <a:cs typeface="Rubik Bold"/>
              </a:rPr>
              <a:t>exchange</a:t>
            </a:r>
            <a:r>
              <a:rPr sz="1200" spc="-15">
                <a:latin typeface="Aptos" panose="020B0004020202020204" pitchFamily="34" charset="0"/>
                <a:cs typeface="Rubik Bold"/>
              </a:rPr>
              <a:t> </a:t>
            </a:r>
            <a:r>
              <a:rPr sz="1200">
                <a:latin typeface="Aptos" panose="020B0004020202020204" pitchFamily="34" charset="0"/>
                <a:cs typeface="Rubik Bold"/>
              </a:rPr>
              <a:t>at</a:t>
            </a:r>
            <a:r>
              <a:rPr sz="1200" spc="-15">
                <a:latin typeface="Aptos" panose="020B0004020202020204" pitchFamily="34" charset="0"/>
                <a:cs typeface="Rubik Bold"/>
              </a:rPr>
              <a:t> </a:t>
            </a:r>
            <a:r>
              <a:rPr sz="1200">
                <a:latin typeface="Aptos" panose="020B0004020202020204" pitchFamily="34" charset="0"/>
                <a:cs typeface="Rubik Bold"/>
              </a:rPr>
              <a:t>all</a:t>
            </a:r>
            <a:r>
              <a:rPr sz="1200" spc="-15">
                <a:latin typeface="Aptos" panose="020B0004020202020204" pitchFamily="34" charset="0"/>
                <a:cs typeface="Rubik Bold"/>
              </a:rPr>
              <a:t> </a:t>
            </a:r>
            <a:r>
              <a:rPr sz="1200">
                <a:latin typeface="Aptos" panose="020B0004020202020204" pitchFamily="34" charset="0"/>
                <a:cs typeface="Rubik Bold"/>
              </a:rPr>
              <a:t>times,</a:t>
            </a:r>
            <a:r>
              <a:rPr sz="1200" spc="-10">
                <a:latin typeface="Aptos" panose="020B0004020202020204" pitchFamily="34" charset="0"/>
                <a:cs typeface="Rubik Bold"/>
              </a:rPr>
              <a:t> </a:t>
            </a:r>
            <a:r>
              <a:rPr sz="1200">
                <a:latin typeface="Aptos" panose="020B0004020202020204" pitchFamily="34" charset="0"/>
                <a:cs typeface="Rubik Bold"/>
              </a:rPr>
              <a:t>closely </a:t>
            </a:r>
            <a:r>
              <a:rPr sz="1200" spc="-285">
                <a:latin typeface="Aptos" panose="020B0004020202020204" pitchFamily="34" charset="0"/>
                <a:cs typeface="Rubik Bold"/>
              </a:rPr>
              <a:t> </a:t>
            </a:r>
            <a:r>
              <a:rPr sz="1200">
                <a:latin typeface="Aptos" panose="020B0004020202020204" pitchFamily="34" charset="0"/>
                <a:cs typeface="Rubik Bold"/>
              </a:rPr>
              <a:t>tracking the latest real-time Net Asset </a:t>
            </a:r>
            <a:r>
              <a:rPr sz="1200" spc="5">
                <a:latin typeface="Aptos" panose="020B0004020202020204" pitchFamily="34" charset="0"/>
                <a:cs typeface="Rubik Bold"/>
              </a:rPr>
              <a:t> </a:t>
            </a:r>
            <a:r>
              <a:rPr sz="1200">
                <a:latin typeface="Aptos" panose="020B0004020202020204" pitchFamily="34" charset="0"/>
                <a:cs typeface="Rubik Bold"/>
              </a:rPr>
              <a:t>Value</a:t>
            </a:r>
            <a:r>
              <a:rPr sz="1200" spc="-10">
                <a:latin typeface="Aptos" panose="020B0004020202020204" pitchFamily="34" charset="0"/>
                <a:cs typeface="Rubik Bold"/>
              </a:rPr>
              <a:t> </a:t>
            </a:r>
            <a:r>
              <a:rPr sz="1200">
                <a:latin typeface="Aptos" panose="020B0004020202020204" pitchFamily="34" charset="0"/>
                <a:cs typeface="Rubik Bold"/>
              </a:rPr>
              <a:t>(NAV)</a:t>
            </a:r>
            <a:r>
              <a:rPr sz="1200" spc="-5">
                <a:latin typeface="Aptos" panose="020B0004020202020204" pitchFamily="34" charset="0"/>
                <a:cs typeface="Rubik Bold"/>
              </a:rPr>
              <a:t> </a:t>
            </a:r>
            <a:r>
              <a:rPr sz="1200">
                <a:latin typeface="Aptos" panose="020B0004020202020204" pitchFamily="34" charset="0"/>
                <a:cs typeface="Rubik Bold"/>
              </a:rPr>
              <a:t>or</a:t>
            </a:r>
            <a:r>
              <a:rPr sz="1200" spc="-10">
                <a:latin typeface="Aptos" panose="020B0004020202020204" pitchFamily="34" charset="0"/>
                <a:cs typeface="Rubik Bold"/>
              </a:rPr>
              <a:t> </a:t>
            </a:r>
            <a:r>
              <a:rPr sz="1200">
                <a:latin typeface="Aptos" panose="020B0004020202020204" pitchFamily="34" charset="0"/>
                <a:cs typeface="Rubik Bold"/>
              </a:rPr>
              <a:t>indicative</a:t>
            </a:r>
            <a:r>
              <a:rPr sz="1200" spc="-5">
                <a:latin typeface="Aptos" panose="020B0004020202020204" pitchFamily="34" charset="0"/>
                <a:cs typeface="Rubik Bold"/>
              </a:rPr>
              <a:t> </a:t>
            </a:r>
            <a:r>
              <a:rPr sz="1200">
                <a:latin typeface="Aptos" panose="020B0004020202020204" pitchFamily="34" charset="0"/>
                <a:cs typeface="Rubik Bold"/>
              </a:rPr>
              <a:t>NAV</a:t>
            </a:r>
            <a:r>
              <a:rPr sz="1200" spc="-10">
                <a:latin typeface="Aptos" panose="020B0004020202020204" pitchFamily="34" charset="0"/>
                <a:cs typeface="Rubik Bold"/>
              </a:rPr>
              <a:t> </a:t>
            </a:r>
            <a:r>
              <a:rPr sz="1200">
                <a:latin typeface="Aptos" panose="020B0004020202020204" pitchFamily="34" charset="0"/>
                <a:cs typeface="Rubik Bold"/>
              </a:rPr>
              <a:t>(iNAV)</a:t>
            </a:r>
          </a:p>
        </p:txBody>
      </p:sp>
      <p:sp>
        <p:nvSpPr>
          <p:cNvPr id="4" name="object 4"/>
          <p:cNvSpPr txBox="1"/>
          <p:nvPr/>
        </p:nvSpPr>
        <p:spPr>
          <a:xfrm>
            <a:off x="6906870" y="1790543"/>
            <a:ext cx="3592195" cy="1224280"/>
          </a:xfrm>
          <a:prstGeom prst="rect">
            <a:avLst/>
          </a:prstGeom>
        </p:spPr>
        <p:txBody>
          <a:bodyPr vert="horz" wrap="square" lIns="0" tIns="63500" rIns="0" bIns="0" rtlCol="0">
            <a:spAutoFit/>
          </a:bodyPr>
          <a:lstStyle/>
          <a:p>
            <a:pPr marL="12700">
              <a:lnSpc>
                <a:spcPct val="100000"/>
              </a:lnSpc>
              <a:spcBef>
                <a:spcPts val="500"/>
              </a:spcBef>
            </a:pPr>
            <a:r>
              <a:rPr sz="1200" b="1">
                <a:latin typeface="Aptos" panose="020B0004020202020204" pitchFamily="34" charset="0"/>
                <a:cs typeface="Rubik SemiBold"/>
              </a:rPr>
              <a:t>Lower</a:t>
            </a:r>
            <a:r>
              <a:rPr sz="1200" b="1" spc="-25">
                <a:latin typeface="Aptos" panose="020B0004020202020204" pitchFamily="34" charset="0"/>
                <a:cs typeface="Rubik SemiBold"/>
              </a:rPr>
              <a:t> </a:t>
            </a:r>
            <a:r>
              <a:rPr sz="1200" b="1">
                <a:latin typeface="Aptos" panose="020B0004020202020204" pitchFamily="34" charset="0"/>
                <a:cs typeface="Rubik SemiBold"/>
              </a:rPr>
              <a:t>spread</a:t>
            </a:r>
            <a:r>
              <a:rPr sz="1200" b="1" spc="-20">
                <a:latin typeface="Aptos" panose="020B0004020202020204" pitchFamily="34" charset="0"/>
                <a:cs typeface="Rubik SemiBold"/>
              </a:rPr>
              <a:t> </a:t>
            </a:r>
            <a:r>
              <a:rPr sz="1200" b="1">
                <a:latin typeface="Aptos" panose="020B0004020202020204" pitchFamily="34" charset="0"/>
                <a:cs typeface="Rubik SemiBold"/>
              </a:rPr>
              <a:t>on</a:t>
            </a:r>
            <a:r>
              <a:rPr sz="1200" b="1" spc="-25">
                <a:latin typeface="Aptos" panose="020B0004020202020204" pitchFamily="34" charset="0"/>
                <a:cs typeface="Rubik SemiBold"/>
              </a:rPr>
              <a:t> </a:t>
            </a:r>
            <a:r>
              <a:rPr sz="1200" b="1">
                <a:latin typeface="Aptos" panose="020B0004020202020204" pitchFamily="34" charset="0"/>
                <a:cs typeface="Rubik SemiBold"/>
              </a:rPr>
              <a:t>exchange</a:t>
            </a:r>
            <a:endParaRPr sz="1200">
              <a:latin typeface="Aptos" panose="020B0004020202020204" pitchFamily="34" charset="0"/>
              <a:cs typeface="Rubik SemiBold"/>
            </a:endParaRPr>
          </a:p>
          <a:p>
            <a:pPr marL="12700" marR="5080">
              <a:lnSpc>
                <a:spcPct val="100000"/>
              </a:lnSpc>
              <a:spcBef>
                <a:spcPts val="400"/>
              </a:spcBef>
            </a:pPr>
            <a:r>
              <a:rPr sz="1200">
                <a:latin typeface="Aptos" panose="020B0004020202020204" pitchFamily="34" charset="0"/>
                <a:cs typeface="Rubik Bold"/>
              </a:rPr>
              <a:t>A reduced </a:t>
            </a:r>
            <a:r>
              <a:rPr sz="1200" spc="-15">
                <a:latin typeface="Aptos" panose="020B0004020202020204" pitchFamily="34" charset="0"/>
                <a:cs typeface="Rubik Bold"/>
              </a:rPr>
              <a:t>effective </a:t>
            </a:r>
            <a:r>
              <a:rPr sz="1200">
                <a:latin typeface="Aptos" panose="020B0004020202020204" pitchFamily="34" charset="0"/>
                <a:cs typeface="Rubik Bold"/>
              </a:rPr>
              <a:t>spread, factoring in Securities </a:t>
            </a:r>
            <a:r>
              <a:rPr sz="1200" spc="-285">
                <a:latin typeface="Aptos" panose="020B0004020202020204" pitchFamily="34" charset="0"/>
                <a:cs typeface="Rubik Bold"/>
              </a:rPr>
              <a:t> </a:t>
            </a:r>
            <a:r>
              <a:rPr sz="1200">
                <a:latin typeface="Aptos" panose="020B0004020202020204" pitchFamily="34" charset="0"/>
                <a:cs typeface="Rubik Bold"/>
              </a:rPr>
              <a:t>Transaction Tax (STT) and brokerage. For </a:t>
            </a:r>
            <a:r>
              <a:rPr sz="1200" spc="5">
                <a:latin typeface="Aptos" panose="020B0004020202020204" pitchFamily="34" charset="0"/>
                <a:cs typeface="Rubik Bold"/>
              </a:rPr>
              <a:t> </a:t>
            </a:r>
            <a:r>
              <a:rPr sz="1200">
                <a:latin typeface="Aptos" panose="020B0004020202020204" pitchFamily="34" charset="0"/>
                <a:cs typeface="Rubik Bold"/>
              </a:rPr>
              <a:t>substantial</a:t>
            </a:r>
            <a:r>
              <a:rPr sz="1200" spc="-20">
                <a:latin typeface="Aptos" panose="020B0004020202020204" pitchFamily="34" charset="0"/>
                <a:cs typeface="Rubik Bold"/>
              </a:rPr>
              <a:t> </a:t>
            </a:r>
            <a:r>
              <a:rPr sz="1200">
                <a:latin typeface="Aptos" panose="020B0004020202020204" pitchFamily="34" charset="0"/>
                <a:cs typeface="Rubik Bold"/>
              </a:rPr>
              <a:t>orders,</a:t>
            </a:r>
            <a:r>
              <a:rPr sz="1200" spc="-20">
                <a:latin typeface="Aptos" panose="020B0004020202020204" pitchFamily="34" charset="0"/>
                <a:cs typeface="Rubik Bold"/>
              </a:rPr>
              <a:t> </a:t>
            </a:r>
            <a:r>
              <a:rPr sz="1200">
                <a:latin typeface="Aptos" panose="020B0004020202020204" pitchFamily="34" charset="0"/>
                <a:cs typeface="Rubik Bold"/>
              </a:rPr>
              <a:t>the</a:t>
            </a:r>
            <a:r>
              <a:rPr sz="1200" spc="-20">
                <a:latin typeface="Aptos" panose="020B0004020202020204" pitchFamily="34" charset="0"/>
                <a:cs typeface="Rubik Bold"/>
              </a:rPr>
              <a:t> </a:t>
            </a:r>
            <a:r>
              <a:rPr sz="1200">
                <a:latin typeface="Aptos" panose="020B0004020202020204" pitchFamily="34" charset="0"/>
                <a:cs typeface="Rubik Bold"/>
              </a:rPr>
              <a:t>Authorized</a:t>
            </a:r>
            <a:r>
              <a:rPr sz="1200" spc="-20">
                <a:latin typeface="Aptos" panose="020B0004020202020204" pitchFamily="34" charset="0"/>
                <a:cs typeface="Rubik Bold"/>
              </a:rPr>
              <a:t> </a:t>
            </a:r>
            <a:r>
              <a:rPr sz="1200">
                <a:latin typeface="Aptos" panose="020B0004020202020204" pitchFamily="34" charset="0"/>
                <a:cs typeface="Rubik Bold"/>
              </a:rPr>
              <a:t>Participant</a:t>
            </a:r>
            <a:r>
              <a:rPr sz="1200" spc="-20">
                <a:latin typeface="Aptos" panose="020B0004020202020204" pitchFamily="34" charset="0"/>
                <a:cs typeface="Rubik Bold"/>
              </a:rPr>
              <a:t> </a:t>
            </a:r>
            <a:r>
              <a:rPr sz="1200">
                <a:latin typeface="Aptos" panose="020B0004020202020204" pitchFamily="34" charset="0"/>
                <a:cs typeface="Rubik Bold"/>
              </a:rPr>
              <a:t>(AP) </a:t>
            </a:r>
            <a:r>
              <a:rPr sz="1200" spc="-285">
                <a:latin typeface="Aptos" panose="020B0004020202020204" pitchFamily="34" charset="0"/>
                <a:cs typeface="Rubik Bold"/>
              </a:rPr>
              <a:t> </a:t>
            </a:r>
            <a:r>
              <a:rPr sz="1200">
                <a:latin typeface="Aptos" panose="020B0004020202020204" pitchFamily="34" charset="0"/>
                <a:cs typeface="Rubik Bold"/>
              </a:rPr>
              <a:t>can provide quotes at a negotiable price, with an </a:t>
            </a:r>
            <a:r>
              <a:rPr sz="1200" spc="5">
                <a:latin typeface="Aptos" panose="020B0004020202020204" pitchFamily="34" charset="0"/>
                <a:cs typeface="Rubik Bold"/>
              </a:rPr>
              <a:t> </a:t>
            </a:r>
            <a:r>
              <a:rPr sz="1200" spc="-15">
                <a:latin typeface="Aptos" panose="020B0004020202020204" pitchFamily="34" charset="0"/>
                <a:cs typeface="Rubik Bold"/>
              </a:rPr>
              <a:t>effective</a:t>
            </a:r>
            <a:r>
              <a:rPr sz="1200" spc="-10">
                <a:latin typeface="Aptos" panose="020B0004020202020204" pitchFamily="34" charset="0"/>
                <a:cs typeface="Rubik Bold"/>
              </a:rPr>
              <a:t> </a:t>
            </a:r>
            <a:r>
              <a:rPr sz="1200">
                <a:latin typeface="Aptos" panose="020B0004020202020204" pitchFamily="34" charset="0"/>
                <a:cs typeface="Rubik Bold"/>
              </a:rPr>
              <a:t>spread</a:t>
            </a:r>
            <a:r>
              <a:rPr sz="1200" spc="-5">
                <a:latin typeface="Aptos" panose="020B0004020202020204" pitchFamily="34" charset="0"/>
                <a:cs typeface="Rubik Bold"/>
              </a:rPr>
              <a:t> </a:t>
            </a:r>
            <a:r>
              <a:rPr sz="1200">
                <a:latin typeface="Aptos" panose="020B0004020202020204" pitchFamily="34" charset="0"/>
                <a:cs typeface="Rubik Bold"/>
              </a:rPr>
              <a:t>of</a:t>
            </a:r>
            <a:r>
              <a:rPr sz="1200" spc="-5">
                <a:latin typeface="Aptos" panose="020B0004020202020204" pitchFamily="34" charset="0"/>
                <a:cs typeface="Rubik Bold"/>
              </a:rPr>
              <a:t> </a:t>
            </a:r>
            <a:r>
              <a:rPr sz="1200">
                <a:latin typeface="Aptos" panose="020B0004020202020204" pitchFamily="34" charset="0"/>
                <a:cs typeface="Rubik Bold"/>
              </a:rPr>
              <a:t>approximately</a:t>
            </a:r>
            <a:r>
              <a:rPr sz="1200" spc="-5">
                <a:latin typeface="Aptos" panose="020B0004020202020204" pitchFamily="34" charset="0"/>
                <a:cs typeface="Rubik Bold"/>
              </a:rPr>
              <a:t> </a:t>
            </a:r>
            <a:r>
              <a:rPr sz="1200">
                <a:latin typeface="Aptos" panose="020B0004020202020204" pitchFamily="34" charset="0"/>
                <a:cs typeface="Rubik Bold"/>
              </a:rPr>
              <a:t>0</a:t>
            </a:r>
            <a:r>
              <a:rPr sz="1200" spc="-10">
                <a:latin typeface="Aptos" panose="020B0004020202020204" pitchFamily="34" charset="0"/>
                <a:cs typeface="Rubik Bold"/>
              </a:rPr>
              <a:t> </a:t>
            </a:r>
            <a:r>
              <a:rPr sz="1200">
                <a:latin typeface="Aptos" panose="020B0004020202020204" pitchFamily="34" charset="0"/>
                <a:cs typeface="Rubik Bold"/>
              </a:rPr>
              <a:t>basis</a:t>
            </a:r>
            <a:r>
              <a:rPr sz="1200" spc="-5">
                <a:latin typeface="Aptos" panose="020B0004020202020204" pitchFamily="34" charset="0"/>
                <a:cs typeface="Rubik Bold"/>
              </a:rPr>
              <a:t> </a:t>
            </a:r>
            <a:r>
              <a:rPr sz="1200">
                <a:latin typeface="Aptos" panose="020B0004020202020204" pitchFamily="34" charset="0"/>
                <a:cs typeface="Rubik Bold"/>
              </a:rPr>
              <a:t>points.</a:t>
            </a:r>
          </a:p>
        </p:txBody>
      </p:sp>
      <p:sp>
        <p:nvSpPr>
          <p:cNvPr id="5" name="object 5"/>
          <p:cNvSpPr txBox="1"/>
          <p:nvPr/>
        </p:nvSpPr>
        <p:spPr>
          <a:xfrm>
            <a:off x="3477871" y="4063741"/>
            <a:ext cx="2877185" cy="960119"/>
          </a:xfrm>
          <a:prstGeom prst="rect">
            <a:avLst/>
          </a:prstGeom>
        </p:spPr>
        <p:txBody>
          <a:bodyPr vert="horz" wrap="square" lIns="0" tIns="63500" rIns="0" bIns="0" rtlCol="0">
            <a:spAutoFit/>
          </a:bodyPr>
          <a:lstStyle/>
          <a:p>
            <a:pPr marL="12700">
              <a:lnSpc>
                <a:spcPct val="100000"/>
              </a:lnSpc>
              <a:spcBef>
                <a:spcPts val="500"/>
              </a:spcBef>
            </a:pPr>
            <a:r>
              <a:rPr sz="1200" b="1">
                <a:latin typeface="Aptos" panose="020B0004020202020204" pitchFamily="34" charset="0"/>
                <a:cs typeface="Rubik SemiBold"/>
              </a:rPr>
              <a:t>Our</a:t>
            </a:r>
            <a:r>
              <a:rPr sz="1200" b="1" spc="-30">
                <a:latin typeface="Aptos" panose="020B0004020202020204" pitchFamily="34" charset="0"/>
                <a:cs typeface="Rubik SemiBold"/>
              </a:rPr>
              <a:t> </a:t>
            </a:r>
            <a:r>
              <a:rPr sz="1200" b="1">
                <a:latin typeface="Aptos" panose="020B0004020202020204" pitchFamily="34" charset="0"/>
                <a:cs typeface="Rubik SemiBold"/>
              </a:rPr>
              <a:t>Market</a:t>
            </a:r>
            <a:r>
              <a:rPr sz="1200" b="1" spc="-30">
                <a:latin typeface="Aptos" panose="020B0004020202020204" pitchFamily="34" charset="0"/>
                <a:cs typeface="Rubik SemiBold"/>
              </a:rPr>
              <a:t> </a:t>
            </a:r>
            <a:r>
              <a:rPr sz="1200" b="1">
                <a:latin typeface="Aptos" panose="020B0004020202020204" pitchFamily="34" charset="0"/>
                <a:cs typeface="Rubik SemiBold"/>
              </a:rPr>
              <a:t>Makers</a:t>
            </a:r>
            <a:endParaRPr sz="1200">
              <a:latin typeface="Aptos" panose="020B0004020202020204" pitchFamily="34" charset="0"/>
              <a:cs typeface="Rubik SemiBold"/>
            </a:endParaRPr>
          </a:p>
          <a:p>
            <a:pPr marL="184150" indent="-171450">
              <a:lnSpc>
                <a:spcPct val="100000"/>
              </a:lnSpc>
              <a:spcBef>
                <a:spcPts val="400"/>
              </a:spcBef>
              <a:buFont typeface="Arial" panose="020B0604020202020204" pitchFamily="34" charset="0"/>
              <a:buChar char="•"/>
            </a:pPr>
            <a:r>
              <a:rPr sz="1200">
                <a:latin typeface="Aptos" panose="020B0004020202020204" pitchFamily="34" charset="0"/>
                <a:cs typeface="Rubik Bold"/>
              </a:rPr>
              <a:t>East</a:t>
            </a:r>
            <a:r>
              <a:rPr sz="1200" spc="-25">
                <a:latin typeface="Aptos" panose="020B0004020202020204" pitchFamily="34" charset="0"/>
                <a:cs typeface="Rubik Bold"/>
              </a:rPr>
              <a:t> </a:t>
            </a:r>
            <a:r>
              <a:rPr sz="1200">
                <a:latin typeface="Aptos" panose="020B0004020202020204" pitchFamily="34" charset="0"/>
                <a:cs typeface="Rubik Bold"/>
              </a:rPr>
              <a:t>India</a:t>
            </a:r>
            <a:r>
              <a:rPr sz="1200" spc="-25">
                <a:latin typeface="Aptos" panose="020B0004020202020204" pitchFamily="34" charset="0"/>
                <a:cs typeface="Rubik Bold"/>
              </a:rPr>
              <a:t> </a:t>
            </a:r>
            <a:r>
              <a:rPr sz="1200">
                <a:latin typeface="Aptos" panose="020B0004020202020204" pitchFamily="34" charset="0"/>
                <a:cs typeface="Rubik Bold"/>
              </a:rPr>
              <a:t>Securities</a:t>
            </a:r>
            <a:r>
              <a:rPr sz="1200" spc="-20">
                <a:latin typeface="Aptos" panose="020B0004020202020204" pitchFamily="34" charset="0"/>
                <a:cs typeface="Rubik Bold"/>
              </a:rPr>
              <a:t> </a:t>
            </a:r>
            <a:r>
              <a:rPr sz="1200">
                <a:latin typeface="Aptos" panose="020B0004020202020204" pitchFamily="34" charset="0"/>
                <a:cs typeface="Rubik Bold"/>
              </a:rPr>
              <a:t>Limited</a:t>
            </a:r>
          </a:p>
          <a:p>
            <a:pPr marL="184150" indent="-171450">
              <a:lnSpc>
                <a:spcPct val="100000"/>
              </a:lnSpc>
              <a:spcBef>
                <a:spcPts val="395"/>
              </a:spcBef>
              <a:buFont typeface="Arial" panose="020B0604020202020204" pitchFamily="34" charset="0"/>
              <a:buChar char="•"/>
            </a:pPr>
            <a:r>
              <a:rPr sz="1200">
                <a:latin typeface="Aptos" panose="020B0004020202020204" pitchFamily="34" charset="0"/>
                <a:cs typeface="Rubik Bold"/>
              </a:rPr>
              <a:t>Kanjalochana</a:t>
            </a:r>
            <a:r>
              <a:rPr sz="1200" spc="-25">
                <a:latin typeface="Aptos" panose="020B0004020202020204" pitchFamily="34" charset="0"/>
                <a:cs typeface="Rubik Bold"/>
              </a:rPr>
              <a:t> </a:t>
            </a:r>
            <a:r>
              <a:rPr sz="1200">
                <a:latin typeface="Aptos" panose="020B0004020202020204" pitchFamily="34" charset="0"/>
                <a:cs typeface="Rubik Bold"/>
              </a:rPr>
              <a:t>Finserv</a:t>
            </a:r>
            <a:r>
              <a:rPr sz="1200" spc="-25">
                <a:latin typeface="Aptos" panose="020B0004020202020204" pitchFamily="34" charset="0"/>
                <a:cs typeface="Rubik Bold"/>
              </a:rPr>
              <a:t> </a:t>
            </a:r>
            <a:r>
              <a:rPr sz="1200">
                <a:latin typeface="Aptos" panose="020B0004020202020204" pitchFamily="34" charset="0"/>
                <a:cs typeface="Rubik Bold"/>
              </a:rPr>
              <a:t>Pvt</a:t>
            </a:r>
            <a:r>
              <a:rPr sz="1200" spc="-20">
                <a:latin typeface="Aptos" panose="020B0004020202020204" pitchFamily="34" charset="0"/>
                <a:cs typeface="Rubik Bold"/>
              </a:rPr>
              <a:t> </a:t>
            </a:r>
            <a:r>
              <a:rPr sz="1200">
                <a:latin typeface="Aptos" panose="020B0004020202020204" pitchFamily="34" charset="0"/>
                <a:cs typeface="Rubik Bold"/>
              </a:rPr>
              <a:t>Ltd</a:t>
            </a:r>
          </a:p>
          <a:p>
            <a:pPr marL="184150" indent="-171450">
              <a:lnSpc>
                <a:spcPct val="100000"/>
              </a:lnSpc>
              <a:spcBef>
                <a:spcPts val="400"/>
              </a:spcBef>
              <a:buFont typeface="Arial" panose="020B0604020202020204" pitchFamily="34" charset="0"/>
              <a:buChar char="•"/>
            </a:pPr>
            <a:r>
              <a:rPr lang="en-IN" sz="1200" err="1">
                <a:latin typeface="Aptos" panose="020B0004020202020204" pitchFamily="34" charset="0"/>
                <a:cs typeface="Rubik Bold"/>
              </a:rPr>
              <a:t>Parwati</a:t>
            </a:r>
            <a:r>
              <a:rPr sz="1200" spc="-25">
                <a:latin typeface="Aptos" panose="020B0004020202020204" pitchFamily="34" charset="0"/>
                <a:cs typeface="Rubik Bold"/>
              </a:rPr>
              <a:t> </a:t>
            </a:r>
            <a:r>
              <a:rPr sz="1200">
                <a:latin typeface="Aptos" panose="020B0004020202020204" pitchFamily="34" charset="0"/>
                <a:cs typeface="Rubik Bold"/>
              </a:rPr>
              <a:t>Capital</a:t>
            </a:r>
            <a:r>
              <a:rPr sz="1200" spc="-25">
                <a:latin typeface="Aptos" panose="020B0004020202020204" pitchFamily="34" charset="0"/>
                <a:cs typeface="Rubik Bold"/>
              </a:rPr>
              <a:t> </a:t>
            </a:r>
            <a:r>
              <a:rPr sz="1200">
                <a:latin typeface="Aptos" panose="020B0004020202020204" pitchFamily="34" charset="0"/>
                <a:cs typeface="Rubik Bold"/>
              </a:rPr>
              <a:t>Market</a:t>
            </a:r>
            <a:r>
              <a:rPr sz="1200" spc="-20">
                <a:latin typeface="Aptos" panose="020B0004020202020204" pitchFamily="34" charset="0"/>
                <a:cs typeface="Rubik Bold"/>
              </a:rPr>
              <a:t> </a:t>
            </a:r>
            <a:r>
              <a:rPr sz="1200">
                <a:latin typeface="Aptos" panose="020B0004020202020204" pitchFamily="34" charset="0"/>
                <a:cs typeface="Rubik Bold"/>
              </a:rPr>
              <a:t>Private</a:t>
            </a:r>
            <a:r>
              <a:rPr sz="1200" spc="-25">
                <a:latin typeface="Aptos" panose="020B0004020202020204" pitchFamily="34" charset="0"/>
                <a:cs typeface="Rubik Bold"/>
              </a:rPr>
              <a:t> </a:t>
            </a:r>
            <a:r>
              <a:rPr sz="1200">
                <a:latin typeface="Aptos" panose="020B0004020202020204" pitchFamily="34" charset="0"/>
                <a:cs typeface="Rubik Bold"/>
              </a:rPr>
              <a:t>Limited</a:t>
            </a:r>
          </a:p>
        </p:txBody>
      </p:sp>
      <p:sp>
        <p:nvSpPr>
          <p:cNvPr id="6" name="object 6"/>
          <p:cNvSpPr txBox="1"/>
          <p:nvPr/>
        </p:nvSpPr>
        <p:spPr>
          <a:xfrm>
            <a:off x="8595920" y="4063589"/>
            <a:ext cx="1722755" cy="960119"/>
          </a:xfrm>
          <a:prstGeom prst="rect">
            <a:avLst/>
          </a:prstGeom>
        </p:spPr>
        <p:txBody>
          <a:bodyPr vert="horz" wrap="square" lIns="0" tIns="63500" rIns="0" bIns="0" rtlCol="0">
            <a:spAutoFit/>
          </a:bodyPr>
          <a:lstStyle/>
          <a:p>
            <a:pPr marL="12700">
              <a:lnSpc>
                <a:spcPct val="100000"/>
              </a:lnSpc>
              <a:spcBef>
                <a:spcPts val="500"/>
              </a:spcBef>
            </a:pPr>
            <a:r>
              <a:rPr sz="1200" b="1">
                <a:latin typeface="Aptos" panose="020B0004020202020204" pitchFamily="34" charset="0"/>
                <a:cs typeface="Rubik SemiBold"/>
              </a:rPr>
              <a:t>Relatively</a:t>
            </a:r>
            <a:r>
              <a:rPr sz="1200" b="1" spc="-30">
                <a:latin typeface="Aptos" panose="020B0004020202020204" pitchFamily="34" charset="0"/>
                <a:cs typeface="Rubik SemiBold"/>
              </a:rPr>
              <a:t> </a:t>
            </a:r>
            <a:r>
              <a:rPr sz="1200" b="1">
                <a:latin typeface="Aptos" panose="020B0004020202020204" pitchFamily="34" charset="0"/>
                <a:cs typeface="Rubik SemiBold"/>
              </a:rPr>
              <a:t>Low</a:t>
            </a:r>
            <a:r>
              <a:rPr sz="1200" b="1" spc="-30">
                <a:latin typeface="Aptos" panose="020B0004020202020204" pitchFamily="34" charset="0"/>
                <a:cs typeface="Rubik SemiBold"/>
              </a:rPr>
              <a:t> </a:t>
            </a:r>
            <a:r>
              <a:rPr sz="1200" b="1">
                <a:latin typeface="Aptos" panose="020B0004020202020204" pitchFamily="34" charset="0"/>
                <a:cs typeface="Rubik SemiBold"/>
              </a:rPr>
              <a:t>cost</a:t>
            </a:r>
            <a:endParaRPr sz="1200">
              <a:latin typeface="Aptos" panose="020B0004020202020204" pitchFamily="34" charset="0"/>
              <a:cs typeface="Rubik SemiBold"/>
            </a:endParaRPr>
          </a:p>
          <a:p>
            <a:pPr marL="12700" marR="5080">
              <a:lnSpc>
                <a:spcPct val="127800"/>
              </a:lnSpc>
            </a:pPr>
            <a:r>
              <a:rPr sz="1200">
                <a:latin typeface="Aptos" panose="020B0004020202020204" pitchFamily="34" charset="0"/>
                <a:cs typeface="Rubik Bold"/>
              </a:rPr>
              <a:t>To</a:t>
            </a:r>
            <a:r>
              <a:rPr sz="1200" spc="-25">
                <a:latin typeface="Aptos" panose="020B0004020202020204" pitchFamily="34" charset="0"/>
                <a:cs typeface="Rubik Bold"/>
              </a:rPr>
              <a:t> </a:t>
            </a:r>
            <a:r>
              <a:rPr sz="1200">
                <a:latin typeface="Aptos" panose="020B0004020202020204" pitchFamily="34" charset="0"/>
                <a:cs typeface="Rubik Bold"/>
              </a:rPr>
              <a:t>trade</a:t>
            </a:r>
            <a:r>
              <a:rPr sz="1200" spc="-25">
                <a:latin typeface="Aptos" panose="020B0004020202020204" pitchFamily="34" charset="0"/>
                <a:cs typeface="Rubik Bold"/>
              </a:rPr>
              <a:t> </a:t>
            </a:r>
            <a:r>
              <a:rPr sz="1200">
                <a:latin typeface="Aptos" panose="020B0004020202020204" pitchFamily="34" charset="0"/>
                <a:cs typeface="Rubik Bold"/>
              </a:rPr>
              <a:t>in</a:t>
            </a:r>
            <a:r>
              <a:rPr sz="1200" spc="-25">
                <a:latin typeface="Aptos" panose="020B0004020202020204" pitchFamily="34" charset="0"/>
                <a:cs typeface="Rubik Bold"/>
              </a:rPr>
              <a:t> </a:t>
            </a:r>
            <a:r>
              <a:rPr sz="1200">
                <a:latin typeface="Aptos" panose="020B0004020202020204" pitchFamily="34" charset="0"/>
                <a:cs typeface="Rubik Bold"/>
              </a:rPr>
              <a:t>Bajaj</a:t>
            </a:r>
            <a:r>
              <a:rPr sz="1200" spc="-25">
                <a:latin typeface="Aptos" panose="020B0004020202020204" pitchFamily="34" charset="0"/>
                <a:cs typeface="Rubik Bold"/>
              </a:rPr>
              <a:t> </a:t>
            </a:r>
            <a:r>
              <a:rPr sz="1200">
                <a:latin typeface="Aptos" panose="020B0004020202020204" pitchFamily="34" charset="0"/>
                <a:cs typeface="Rubik Bold"/>
              </a:rPr>
              <a:t>Finserv  Nifty</a:t>
            </a:r>
            <a:r>
              <a:rPr sz="1200" spc="-5">
                <a:latin typeface="Aptos" panose="020B0004020202020204" pitchFamily="34" charset="0"/>
                <a:cs typeface="Rubik Bold"/>
              </a:rPr>
              <a:t> </a:t>
            </a:r>
            <a:r>
              <a:rPr lang="en-US" sz="1200" spc="-5">
                <a:latin typeface="Aptos" panose="020B0004020202020204" pitchFamily="34" charset="0"/>
                <a:cs typeface="Rubik Bold"/>
              </a:rPr>
              <a:t>Bank</a:t>
            </a:r>
            <a:r>
              <a:rPr sz="1200" spc="-5">
                <a:latin typeface="Aptos" panose="020B0004020202020204" pitchFamily="34" charset="0"/>
                <a:cs typeface="Rubik Bold"/>
              </a:rPr>
              <a:t> </a:t>
            </a:r>
            <a:r>
              <a:rPr sz="1200">
                <a:latin typeface="Aptos" panose="020B0004020202020204" pitchFamily="34" charset="0"/>
                <a:cs typeface="Rubik Bold"/>
              </a:rPr>
              <a:t>ETF</a:t>
            </a:r>
          </a:p>
          <a:p>
            <a:pPr marL="12700">
              <a:lnSpc>
                <a:spcPct val="100000"/>
              </a:lnSpc>
              <a:spcBef>
                <a:spcPts val="395"/>
              </a:spcBef>
            </a:pPr>
            <a:r>
              <a:rPr sz="1200">
                <a:latin typeface="Aptos" panose="020B0004020202020204" pitchFamily="34" charset="0"/>
                <a:cs typeface="Rubik Bold"/>
              </a:rPr>
              <a:t>vis-à-vis</a:t>
            </a:r>
            <a:r>
              <a:rPr sz="1200" spc="-30">
                <a:latin typeface="Aptos" panose="020B0004020202020204" pitchFamily="34" charset="0"/>
                <a:cs typeface="Rubik Bold"/>
              </a:rPr>
              <a:t> </a:t>
            </a:r>
            <a:r>
              <a:rPr sz="1200">
                <a:latin typeface="Aptos" panose="020B0004020202020204" pitchFamily="34" charset="0"/>
                <a:cs typeface="Rubik Bold"/>
              </a:rPr>
              <a:t>active</a:t>
            </a:r>
            <a:r>
              <a:rPr sz="1200" spc="-30">
                <a:latin typeface="Aptos" panose="020B0004020202020204" pitchFamily="34" charset="0"/>
                <a:cs typeface="Rubik Bold"/>
              </a:rPr>
              <a:t> </a:t>
            </a:r>
            <a:r>
              <a:rPr sz="1200">
                <a:latin typeface="Aptos" panose="020B0004020202020204" pitchFamily="34" charset="0"/>
                <a:cs typeface="Rubik Bold"/>
              </a:rPr>
              <a:t>funds</a:t>
            </a:r>
          </a:p>
        </p:txBody>
      </p:sp>
      <p:sp>
        <p:nvSpPr>
          <p:cNvPr id="8" name="Rectangle 7">
            <a:extLst>
              <a:ext uri="{FF2B5EF4-FFF2-40B4-BE49-F238E27FC236}">
                <a16:creationId xmlns:a16="http://schemas.microsoft.com/office/drawing/2014/main" id="{BB0EC95F-8321-CF8F-9878-27A3B090010F}"/>
              </a:ext>
            </a:extLst>
          </p:cNvPr>
          <p:cNvSpPr/>
          <p:nvPr/>
        </p:nvSpPr>
        <p:spPr>
          <a:xfrm>
            <a:off x="9906000" y="126346"/>
            <a:ext cx="2042878" cy="1092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Graphic 6">
            <a:extLst>
              <a:ext uri="{FF2B5EF4-FFF2-40B4-BE49-F238E27FC236}">
                <a16:creationId xmlns:a16="http://schemas.microsoft.com/office/drawing/2014/main" id="{93242840-66D8-0D41-0C0D-861AA7D5E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118" y="202762"/>
            <a:ext cx="1219200" cy="5159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ompany&#10;&#10;Description automatically generated with medium confidence">
            <a:extLst>
              <a:ext uri="{FF2B5EF4-FFF2-40B4-BE49-F238E27FC236}">
                <a16:creationId xmlns:a16="http://schemas.microsoft.com/office/drawing/2014/main" id="{1B6ACB1B-F81F-9877-1BA8-3170301A9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8" name="object 8"/>
          <p:cNvSpPr txBox="1">
            <a:spLocks noGrp="1"/>
          </p:cNvSpPr>
          <p:nvPr>
            <p:ph type="sldNum" sz="quarter" idx="7"/>
          </p:nvPr>
        </p:nvSpPr>
        <p:spPr>
          <a:xfrm>
            <a:off x="11538902" y="6442472"/>
            <a:ext cx="340359" cy="289182"/>
          </a:xfrm>
          <a:prstGeom prst="rect">
            <a:avLst/>
          </a:prstGeom>
        </p:spPr>
        <p:txBody>
          <a:bodyPr vert="horz" wrap="square" lIns="0" tIns="12065" rIns="0" bIns="0" rtlCol="0">
            <a:spAutoFit/>
          </a:bodyPr>
          <a:lstStyle/>
          <a:p>
            <a:pPr marL="12700">
              <a:lnSpc>
                <a:spcPct val="100000"/>
              </a:lnSpc>
              <a:spcBef>
                <a:spcPts val="95"/>
              </a:spcBef>
            </a:pPr>
            <a:endParaRPr dirty="0">
              <a:solidFill>
                <a:schemeClr val="bg1"/>
              </a:solidFill>
            </a:endParaRPr>
          </a:p>
        </p:txBody>
      </p:sp>
      <p:sp>
        <p:nvSpPr>
          <p:cNvPr id="2" name="object 2"/>
          <p:cNvSpPr txBox="1">
            <a:spLocks noGrp="1"/>
          </p:cNvSpPr>
          <p:nvPr>
            <p:ph type="title"/>
          </p:nvPr>
        </p:nvSpPr>
        <p:spPr>
          <a:xfrm>
            <a:off x="116840" y="315298"/>
            <a:ext cx="6131560" cy="751488"/>
          </a:xfrm>
          <a:prstGeom prst="rect">
            <a:avLst/>
          </a:prstGeom>
        </p:spPr>
        <p:txBody>
          <a:bodyPr vert="horz" wrap="square" lIns="0" tIns="12700" rIns="0" bIns="0" rtlCol="0">
            <a:spAutoFit/>
          </a:bodyPr>
          <a:lstStyle/>
          <a:p>
            <a:pPr marL="12700">
              <a:lnSpc>
                <a:spcPct val="100000"/>
              </a:lnSpc>
              <a:spcBef>
                <a:spcPts val="100"/>
              </a:spcBef>
            </a:pPr>
            <a:r>
              <a:rPr spc="-10" dirty="0"/>
              <a:t>Advantage</a:t>
            </a:r>
            <a:r>
              <a:rPr spc="-20" dirty="0"/>
              <a:t> </a:t>
            </a:r>
            <a:r>
              <a:rPr spc="-10" dirty="0"/>
              <a:t>of</a:t>
            </a:r>
            <a:r>
              <a:rPr spc="-65" dirty="0"/>
              <a:t> </a:t>
            </a:r>
            <a:r>
              <a:rPr dirty="0"/>
              <a:t>Bajaj</a:t>
            </a:r>
            <a:r>
              <a:rPr spc="-15" dirty="0"/>
              <a:t> </a:t>
            </a:r>
            <a:r>
              <a:rPr dirty="0"/>
              <a:t>Finserv</a:t>
            </a:r>
            <a:r>
              <a:rPr spc="-80" dirty="0"/>
              <a:t> </a:t>
            </a:r>
            <a:r>
              <a:rPr dirty="0"/>
              <a:t>Nifty</a:t>
            </a:r>
            <a:r>
              <a:rPr spc="-80" dirty="0"/>
              <a:t> </a:t>
            </a:r>
            <a:r>
              <a:rPr lang="en-US" spc="-80" dirty="0"/>
              <a:t>Bank</a:t>
            </a:r>
            <a:r>
              <a:rPr spc="-15" dirty="0"/>
              <a:t> </a:t>
            </a:r>
            <a:r>
              <a:rPr dirty="0"/>
              <a:t>ETF</a:t>
            </a:r>
          </a:p>
          <a:p>
            <a:pPr marL="12700">
              <a:lnSpc>
                <a:spcPct val="100000"/>
              </a:lnSpc>
            </a:pPr>
            <a:r>
              <a:rPr spc="-15" dirty="0"/>
              <a:t>market</a:t>
            </a:r>
            <a:r>
              <a:rPr spc="-35" dirty="0"/>
              <a:t> </a:t>
            </a:r>
            <a:r>
              <a:rPr spc="-10" dirty="0"/>
              <a:t>makers</a:t>
            </a:r>
          </a:p>
        </p:txBody>
      </p:sp>
      <p:sp>
        <p:nvSpPr>
          <p:cNvPr id="3" name="object 3"/>
          <p:cNvSpPr txBox="1"/>
          <p:nvPr/>
        </p:nvSpPr>
        <p:spPr>
          <a:xfrm>
            <a:off x="5715472" y="1905285"/>
            <a:ext cx="843280" cy="528320"/>
          </a:xfrm>
          <a:prstGeom prst="rect">
            <a:avLst/>
          </a:prstGeom>
        </p:spPr>
        <p:txBody>
          <a:bodyPr vert="horz" wrap="square" lIns="0" tIns="12700" rIns="0" bIns="0" rtlCol="0">
            <a:spAutoFit/>
          </a:bodyPr>
          <a:lstStyle/>
          <a:p>
            <a:pPr marL="12700" marR="5080" algn="ctr">
              <a:lnSpc>
                <a:spcPct val="100000"/>
              </a:lnSpc>
              <a:spcBef>
                <a:spcPts val="100"/>
              </a:spcBef>
            </a:pPr>
            <a:r>
              <a:rPr lang="en-US" sz="1100">
                <a:latin typeface="Aptos" panose="020B0004020202020204" pitchFamily="34" charset="0"/>
                <a:cs typeface="Rubik Bold"/>
              </a:rPr>
              <a:t>Aim to keep </a:t>
            </a:r>
            <a:r>
              <a:rPr lang="en-US" sz="1100" spc="5">
                <a:latin typeface="Aptos" panose="020B0004020202020204" pitchFamily="34" charset="0"/>
                <a:cs typeface="Rubik Bold"/>
              </a:rPr>
              <a:t> </a:t>
            </a:r>
            <a:r>
              <a:rPr lang="en-US" sz="1100">
                <a:latin typeface="Aptos" panose="020B0004020202020204" pitchFamily="34" charset="0"/>
                <a:cs typeface="Rubik Bold"/>
              </a:rPr>
              <a:t>Low Bid-Ask  Spread</a:t>
            </a:r>
          </a:p>
        </p:txBody>
      </p:sp>
      <p:sp>
        <p:nvSpPr>
          <p:cNvPr id="4" name="object 4"/>
          <p:cNvSpPr txBox="1"/>
          <p:nvPr/>
        </p:nvSpPr>
        <p:spPr>
          <a:xfrm>
            <a:off x="7291986" y="3013525"/>
            <a:ext cx="1044575" cy="689932"/>
          </a:xfrm>
          <a:prstGeom prst="rect">
            <a:avLst/>
          </a:prstGeom>
        </p:spPr>
        <p:txBody>
          <a:bodyPr vert="horz" wrap="square" lIns="0" tIns="12700" rIns="0" bIns="0" rtlCol="0">
            <a:spAutoFit/>
          </a:bodyPr>
          <a:lstStyle/>
          <a:p>
            <a:pPr marL="12065" marR="5080" algn="ctr">
              <a:lnSpc>
                <a:spcPct val="100000"/>
              </a:lnSpc>
              <a:spcBef>
                <a:spcPts val="100"/>
              </a:spcBef>
            </a:pPr>
            <a:r>
              <a:rPr lang="en-US" sz="1100">
                <a:latin typeface="Aptos" panose="020B0004020202020204" pitchFamily="34" charset="0"/>
                <a:cs typeface="Rubik Bold"/>
              </a:rPr>
              <a:t>Striving</a:t>
            </a:r>
            <a:r>
              <a:rPr lang="en-US" sz="1100" spc="-50">
                <a:latin typeface="Aptos" panose="020B0004020202020204" pitchFamily="34" charset="0"/>
                <a:cs typeface="Rubik Bold"/>
              </a:rPr>
              <a:t> </a:t>
            </a:r>
            <a:r>
              <a:rPr lang="en-US" sz="1100">
                <a:latin typeface="Aptos" panose="020B0004020202020204" pitchFamily="34" charset="0"/>
                <a:cs typeface="Rubik Bold"/>
              </a:rPr>
              <a:t>to</a:t>
            </a:r>
            <a:r>
              <a:rPr lang="en-US" sz="1100" spc="-50">
                <a:latin typeface="Aptos" panose="020B0004020202020204" pitchFamily="34" charset="0"/>
                <a:cs typeface="Rubik Bold"/>
              </a:rPr>
              <a:t> </a:t>
            </a:r>
            <a:r>
              <a:rPr lang="en-US" sz="1100">
                <a:latin typeface="Aptos" panose="020B0004020202020204" pitchFamily="34" charset="0"/>
                <a:cs typeface="Rubik Bold"/>
              </a:rPr>
              <a:t>keep </a:t>
            </a:r>
            <a:r>
              <a:rPr lang="en-US" sz="1100" spc="-254">
                <a:latin typeface="Aptos" panose="020B0004020202020204" pitchFamily="34" charset="0"/>
                <a:cs typeface="Rubik Bold"/>
              </a:rPr>
              <a:t> </a:t>
            </a:r>
            <a:r>
              <a:rPr lang="en-US" sz="1100">
                <a:latin typeface="Aptos" panose="020B0004020202020204" pitchFamily="34" charset="0"/>
                <a:cs typeface="Rubik Bold"/>
              </a:rPr>
              <a:t>No additional </a:t>
            </a:r>
            <a:r>
              <a:rPr lang="en-US" sz="1100" spc="5">
                <a:latin typeface="Aptos" panose="020B0004020202020204" pitchFamily="34" charset="0"/>
                <a:cs typeface="Rubik Bold"/>
              </a:rPr>
              <a:t> </a:t>
            </a:r>
            <a:r>
              <a:rPr lang="en-US" sz="1100">
                <a:latin typeface="Aptos" panose="020B0004020202020204" pitchFamily="34" charset="0"/>
                <a:cs typeface="Rubik Bold"/>
              </a:rPr>
              <a:t>spread by </a:t>
            </a:r>
            <a:r>
              <a:rPr lang="en-US" sz="1100" spc="5">
                <a:latin typeface="Aptos" panose="020B0004020202020204" pitchFamily="34" charset="0"/>
                <a:cs typeface="Rubik Bold"/>
              </a:rPr>
              <a:t> </a:t>
            </a:r>
            <a:r>
              <a:rPr lang="en-US" sz="1100">
                <a:latin typeface="Aptos" panose="020B0004020202020204" pitchFamily="34" charset="0"/>
                <a:cs typeface="Rubik Bold"/>
              </a:rPr>
              <a:t>market</a:t>
            </a:r>
            <a:r>
              <a:rPr lang="en-US" sz="1100" spc="-25">
                <a:latin typeface="Aptos" panose="020B0004020202020204" pitchFamily="34" charset="0"/>
                <a:cs typeface="Rubik Bold"/>
              </a:rPr>
              <a:t> </a:t>
            </a:r>
            <a:r>
              <a:rPr lang="en-US" sz="1100">
                <a:latin typeface="Aptos" panose="020B0004020202020204" pitchFamily="34" charset="0"/>
                <a:cs typeface="Rubik Bold"/>
              </a:rPr>
              <a:t>maker</a:t>
            </a:r>
          </a:p>
        </p:txBody>
      </p:sp>
      <p:sp>
        <p:nvSpPr>
          <p:cNvPr id="5" name="object 5"/>
          <p:cNvSpPr txBox="1"/>
          <p:nvPr/>
        </p:nvSpPr>
        <p:spPr>
          <a:xfrm>
            <a:off x="6742965" y="5150796"/>
            <a:ext cx="880110" cy="351378"/>
          </a:xfrm>
          <a:prstGeom prst="rect">
            <a:avLst/>
          </a:prstGeom>
        </p:spPr>
        <p:txBody>
          <a:bodyPr vert="horz" wrap="square" lIns="0" tIns="12700" rIns="0" bIns="0" rtlCol="0">
            <a:spAutoFit/>
          </a:bodyPr>
          <a:lstStyle/>
          <a:p>
            <a:pPr marL="46990" marR="5080" indent="-34925">
              <a:lnSpc>
                <a:spcPct val="100000"/>
              </a:lnSpc>
              <a:spcBef>
                <a:spcPts val="100"/>
              </a:spcBef>
            </a:pPr>
            <a:r>
              <a:rPr lang="en-US" sz="1100">
                <a:latin typeface="Aptos" panose="020B0004020202020204" pitchFamily="34" charset="0"/>
                <a:cs typeface="Rubik Bold"/>
              </a:rPr>
              <a:t>Aim</a:t>
            </a:r>
            <a:r>
              <a:rPr lang="en-US" sz="1100" spc="-50">
                <a:latin typeface="Aptos" panose="020B0004020202020204" pitchFamily="34" charset="0"/>
                <a:cs typeface="Rubik Bold"/>
              </a:rPr>
              <a:t> </a:t>
            </a:r>
            <a:r>
              <a:rPr lang="en-US" sz="1100">
                <a:latin typeface="Aptos" panose="020B0004020202020204" pitchFamily="34" charset="0"/>
                <a:cs typeface="Rubik Bold"/>
              </a:rPr>
              <a:t>to</a:t>
            </a:r>
            <a:r>
              <a:rPr lang="en-US" sz="1100" spc="-50">
                <a:latin typeface="Aptos" panose="020B0004020202020204" pitchFamily="34" charset="0"/>
                <a:cs typeface="Rubik Bold"/>
              </a:rPr>
              <a:t> </a:t>
            </a:r>
            <a:r>
              <a:rPr lang="en-US" sz="1100">
                <a:latin typeface="Aptos" panose="020B0004020202020204" pitchFamily="34" charset="0"/>
                <a:cs typeface="Rubik Bold"/>
              </a:rPr>
              <a:t>Lower </a:t>
            </a:r>
            <a:r>
              <a:rPr lang="en-US" sz="1100" spc="-260">
                <a:latin typeface="Aptos" panose="020B0004020202020204" pitchFamily="34" charset="0"/>
                <a:cs typeface="Rubik Bold"/>
              </a:rPr>
              <a:t> </a:t>
            </a:r>
            <a:r>
              <a:rPr lang="en-US" sz="1100">
                <a:latin typeface="Aptos" panose="020B0004020202020204" pitchFamily="34" charset="0"/>
                <a:cs typeface="Rubik Bold"/>
              </a:rPr>
              <a:t>Impact</a:t>
            </a:r>
            <a:r>
              <a:rPr lang="en-US" sz="1100" spc="-50">
                <a:latin typeface="Aptos" panose="020B0004020202020204" pitchFamily="34" charset="0"/>
                <a:cs typeface="Rubik Bold"/>
              </a:rPr>
              <a:t> </a:t>
            </a:r>
            <a:r>
              <a:rPr lang="en-US" sz="1100">
                <a:latin typeface="Aptos" panose="020B0004020202020204" pitchFamily="34" charset="0"/>
                <a:cs typeface="Rubik Bold"/>
              </a:rPr>
              <a:t>Cost</a:t>
            </a:r>
          </a:p>
        </p:txBody>
      </p:sp>
      <p:sp>
        <p:nvSpPr>
          <p:cNvPr id="6" name="object 6"/>
          <p:cNvSpPr txBox="1"/>
          <p:nvPr/>
        </p:nvSpPr>
        <p:spPr>
          <a:xfrm>
            <a:off x="4503589" y="4811843"/>
            <a:ext cx="1147445" cy="936154"/>
          </a:xfrm>
          <a:prstGeom prst="rect">
            <a:avLst/>
          </a:prstGeom>
        </p:spPr>
        <p:txBody>
          <a:bodyPr vert="horz" wrap="square" lIns="0" tIns="12700" rIns="0" bIns="0" rtlCol="0">
            <a:spAutoFit/>
          </a:bodyPr>
          <a:lstStyle/>
          <a:p>
            <a:pPr marL="170815" marR="163830" indent="-635" algn="ctr">
              <a:lnSpc>
                <a:spcPct val="100000"/>
              </a:lnSpc>
              <a:spcBef>
                <a:spcPts val="100"/>
              </a:spcBef>
            </a:pPr>
            <a:r>
              <a:rPr lang="en-US" sz="1000">
                <a:latin typeface="Aptos" panose="020B0004020202020204" pitchFamily="34" charset="0"/>
                <a:cs typeface="Rubik Bold"/>
              </a:rPr>
              <a:t>Substantial </a:t>
            </a:r>
            <a:r>
              <a:rPr lang="en-US" sz="1000" spc="5">
                <a:latin typeface="Aptos" panose="020B0004020202020204" pitchFamily="34" charset="0"/>
                <a:cs typeface="Rubik Bold"/>
              </a:rPr>
              <a:t> </a:t>
            </a:r>
            <a:r>
              <a:rPr lang="en-US" sz="1000">
                <a:latin typeface="Aptos" panose="020B0004020202020204" pitchFamily="34" charset="0"/>
                <a:cs typeface="Rubik Bold"/>
              </a:rPr>
              <a:t>orders</a:t>
            </a:r>
            <a:r>
              <a:rPr lang="en-US" sz="1000" spc="-50">
                <a:latin typeface="Aptos" panose="020B0004020202020204" pitchFamily="34" charset="0"/>
                <a:cs typeface="Rubik Bold"/>
              </a:rPr>
              <a:t> </a:t>
            </a:r>
            <a:r>
              <a:rPr lang="en-US" sz="1000">
                <a:latin typeface="Aptos" panose="020B0004020202020204" pitchFamily="34" charset="0"/>
                <a:cs typeface="Rubik Bold"/>
              </a:rPr>
              <a:t>can</a:t>
            </a:r>
            <a:r>
              <a:rPr lang="en-US" sz="1000" spc="-50">
                <a:latin typeface="Aptos" panose="020B0004020202020204" pitchFamily="34" charset="0"/>
                <a:cs typeface="Rubik Bold"/>
              </a:rPr>
              <a:t> </a:t>
            </a:r>
            <a:r>
              <a:rPr lang="en-US" sz="1000">
                <a:latin typeface="Aptos" panose="020B0004020202020204" pitchFamily="34" charset="0"/>
                <a:cs typeface="Rubik Bold"/>
              </a:rPr>
              <a:t>be</a:t>
            </a:r>
          </a:p>
          <a:p>
            <a:pPr algn="ctr">
              <a:lnSpc>
                <a:spcPct val="100000"/>
              </a:lnSpc>
            </a:pPr>
            <a:r>
              <a:rPr lang="en-US" sz="1000" spc="-10">
                <a:latin typeface="Aptos" panose="020B0004020202020204" pitchFamily="34" charset="0"/>
                <a:cs typeface="Rubik Bold"/>
              </a:rPr>
              <a:t>effortlessly</a:t>
            </a:r>
            <a:r>
              <a:rPr lang="en-US" sz="1000" spc="-35">
                <a:latin typeface="Aptos" panose="020B0004020202020204" pitchFamily="34" charset="0"/>
                <a:cs typeface="Rubik Bold"/>
              </a:rPr>
              <a:t> </a:t>
            </a:r>
            <a:r>
              <a:rPr lang="en-US" sz="1000">
                <a:latin typeface="Aptos" panose="020B0004020202020204" pitchFamily="34" charset="0"/>
                <a:cs typeface="Rubik Bold"/>
              </a:rPr>
              <a:t>fulﬁlled</a:t>
            </a:r>
          </a:p>
          <a:p>
            <a:pPr marL="58419" marR="50800" indent="-635" algn="ctr">
              <a:lnSpc>
                <a:spcPct val="100000"/>
              </a:lnSpc>
            </a:pPr>
            <a:r>
              <a:rPr lang="en-US" sz="1000">
                <a:latin typeface="Aptos" panose="020B0004020202020204" pitchFamily="34" charset="0"/>
                <a:cs typeface="Rubik Bold"/>
              </a:rPr>
              <a:t>at</a:t>
            </a:r>
            <a:r>
              <a:rPr lang="en-US" sz="1000" spc="55">
                <a:latin typeface="Aptos" panose="020B0004020202020204" pitchFamily="34" charset="0"/>
                <a:cs typeface="Rubik Bold"/>
              </a:rPr>
              <a:t> </a:t>
            </a:r>
            <a:r>
              <a:rPr lang="en-US" sz="1000">
                <a:latin typeface="Aptos" panose="020B0004020202020204" pitchFamily="34" charset="0"/>
                <a:cs typeface="Rubik Bold"/>
              </a:rPr>
              <a:t>a</a:t>
            </a:r>
            <a:r>
              <a:rPr lang="en-US" sz="1000" spc="60">
                <a:latin typeface="Aptos" panose="020B0004020202020204" pitchFamily="34" charset="0"/>
                <a:cs typeface="Rubik Bold"/>
              </a:rPr>
              <a:t> </a:t>
            </a:r>
            <a:r>
              <a:rPr lang="en-US" sz="1000">
                <a:latin typeface="Aptos" panose="020B0004020202020204" pitchFamily="34" charset="0"/>
                <a:cs typeface="Rubik Bold"/>
              </a:rPr>
              <a:t>singular </a:t>
            </a:r>
            <a:r>
              <a:rPr lang="en-US" sz="1000" spc="5">
                <a:latin typeface="Aptos" panose="020B0004020202020204" pitchFamily="34" charset="0"/>
                <a:cs typeface="Rubik Bold"/>
              </a:rPr>
              <a:t> </a:t>
            </a:r>
            <a:r>
              <a:rPr lang="en-US" sz="1000">
                <a:latin typeface="Aptos" panose="020B0004020202020204" pitchFamily="34" charset="0"/>
                <a:cs typeface="Rubik Bold"/>
              </a:rPr>
              <a:t>price</a:t>
            </a:r>
            <a:r>
              <a:rPr lang="en-US" sz="1000" spc="-50">
                <a:latin typeface="Aptos" panose="020B0004020202020204" pitchFamily="34" charset="0"/>
                <a:cs typeface="Rubik Bold"/>
              </a:rPr>
              <a:t> </a:t>
            </a:r>
            <a:r>
              <a:rPr lang="en-US" sz="1000">
                <a:latin typeface="Aptos" panose="020B0004020202020204" pitchFamily="34" charset="0"/>
                <a:cs typeface="Rubik Bold"/>
              </a:rPr>
              <a:t>without</a:t>
            </a:r>
            <a:r>
              <a:rPr lang="en-US" sz="1000" spc="-50">
                <a:latin typeface="Aptos" panose="020B0004020202020204" pitchFamily="34" charset="0"/>
                <a:cs typeface="Rubik Bold"/>
              </a:rPr>
              <a:t> </a:t>
            </a:r>
            <a:r>
              <a:rPr lang="en-US" sz="1000">
                <a:latin typeface="Aptos" panose="020B0004020202020204" pitchFamily="34" charset="0"/>
                <a:cs typeface="Rubik Bold"/>
              </a:rPr>
              <a:t>any </a:t>
            </a:r>
            <a:r>
              <a:rPr lang="en-US" sz="1000" spc="-235">
                <a:latin typeface="Aptos" panose="020B0004020202020204" pitchFamily="34" charset="0"/>
                <a:cs typeface="Rubik Bold"/>
              </a:rPr>
              <a:t> </a:t>
            </a:r>
            <a:r>
              <a:rPr lang="en-US" sz="1000">
                <a:latin typeface="Aptos" panose="020B0004020202020204" pitchFamily="34" charset="0"/>
                <a:cs typeface="Rubik Bold"/>
              </a:rPr>
              <a:t>additional spread</a:t>
            </a:r>
          </a:p>
        </p:txBody>
      </p:sp>
      <p:sp>
        <p:nvSpPr>
          <p:cNvPr id="7" name="object 7"/>
          <p:cNvSpPr txBox="1"/>
          <p:nvPr/>
        </p:nvSpPr>
        <p:spPr>
          <a:xfrm>
            <a:off x="3886200" y="2931900"/>
            <a:ext cx="1128395" cy="859210"/>
          </a:xfrm>
          <a:prstGeom prst="rect">
            <a:avLst/>
          </a:prstGeom>
        </p:spPr>
        <p:txBody>
          <a:bodyPr vert="horz" wrap="square" lIns="0" tIns="12700" rIns="0" bIns="0" rtlCol="0">
            <a:spAutoFit/>
          </a:bodyPr>
          <a:lstStyle/>
          <a:p>
            <a:pPr marL="12065" marR="5080" algn="ctr">
              <a:lnSpc>
                <a:spcPct val="100000"/>
              </a:lnSpc>
              <a:spcBef>
                <a:spcPts val="100"/>
              </a:spcBef>
            </a:pPr>
            <a:r>
              <a:rPr lang="en-US" sz="1100">
                <a:latin typeface="Aptos" panose="020B0004020202020204" pitchFamily="34" charset="0"/>
                <a:cs typeface="Rubik Bold"/>
              </a:rPr>
              <a:t>Advance Algorithmic tools will be used to reduce tracking error</a:t>
            </a:r>
          </a:p>
        </p:txBody>
      </p:sp>
      <p:sp>
        <p:nvSpPr>
          <p:cNvPr id="9" name="Rectangle 8">
            <a:extLst>
              <a:ext uri="{FF2B5EF4-FFF2-40B4-BE49-F238E27FC236}">
                <a16:creationId xmlns:a16="http://schemas.microsoft.com/office/drawing/2014/main" id="{C6C8D14F-4BB3-CE34-6262-12B3A011815D}"/>
              </a:ext>
            </a:extLst>
          </p:cNvPr>
          <p:cNvSpPr/>
          <p:nvPr/>
        </p:nvSpPr>
        <p:spPr>
          <a:xfrm>
            <a:off x="9982200" y="156826"/>
            <a:ext cx="2092960" cy="986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Graphic 6">
            <a:extLst>
              <a:ext uri="{FF2B5EF4-FFF2-40B4-BE49-F238E27FC236}">
                <a16:creationId xmlns:a16="http://schemas.microsoft.com/office/drawing/2014/main" id="{A6312193-EC26-5B40-9420-AF9F5C07A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141" y="175061"/>
            <a:ext cx="1219200" cy="5159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60E45117489F47AEDBAA2A6C9F5704" ma:contentTypeVersion="10" ma:contentTypeDescription="Create a new document." ma:contentTypeScope="" ma:versionID="832cdcef4a1c0c54765393cd7e5a2b35">
  <xsd:schema xmlns:xsd="http://www.w3.org/2001/XMLSchema" xmlns:xs="http://www.w3.org/2001/XMLSchema" xmlns:p="http://schemas.microsoft.com/office/2006/metadata/properties" xmlns:ns3="2de0b265-db04-484a-b889-60c74b269d13" targetNamespace="http://schemas.microsoft.com/office/2006/metadata/properties" ma:root="true" ma:fieldsID="03ccdde2862744cab3249446232dd25e" ns3:_="">
    <xsd:import namespace="2de0b265-db04-484a-b889-60c74b269d1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b265-db04-484a-b889-60c74b269d1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de0b265-db04-484a-b889-60c74b269d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1042D-85AB-4274-B175-266DED596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b265-db04-484a-b889-60c74b269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C9C6C0-7E84-4BF4-A5CE-E22454EF8583}">
  <ds:schemaRefs>
    <ds:schemaRef ds:uri="http://purl.org/dc/dcmitype/"/>
    <ds:schemaRef ds:uri="http://www.w3.org/XML/1998/namespace"/>
    <ds:schemaRef ds:uri="http://schemas.openxmlformats.org/package/2006/metadata/core-properties"/>
    <ds:schemaRef ds:uri="http://purl.org/dc/elements/1.1/"/>
    <ds:schemaRef ds:uri="2de0b265-db04-484a-b889-60c74b269d13"/>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536A4EF-8AAF-447E-9958-EF806F3BC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8212</TotalTime>
  <Words>1799</Words>
  <Application>Microsoft Office PowerPoint</Application>
  <PresentationFormat>Widescreen</PresentationFormat>
  <Paragraphs>216</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Rubik</vt:lpstr>
      <vt:lpstr>Rubik Bold</vt:lpstr>
      <vt:lpstr>Rubik Medium</vt:lpstr>
      <vt:lpstr>Rubik SemiBold</vt:lpstr>
      <vt:lpstr>Wingdings</vt:lpstr>
      <vt:lpstr>Office Theme</vt:lpstr>
      <vt:lpstr>Bajaj Finserv  Nifty Bank ETF  An open ended exchange traded fund tracking Nifty Bank Index</vt:lpstr>
      <vt:lpstr>What are ETFs?</vt:lpstr>
      <vt:lpstr>ETFs: Ideal combination of   Mutual Funds &amp; Stocks</vt:lpstr>
      <vt:lpstr>ETFs: Difference between ETF &amp; Active Fund</vt:lpstr>
      <vt:lpstr>Beneﬁts of Investing in ETFs</vt:lpstr>
      <vt:lpstr>Key Drivers of ETF AUM growth:</vt:lpstr>
      <vt:lpstr>Why to invest in Banking Sector</vt:lpstr>
      <vt:lpstr>Bajaj Finserv Nifty Bank ETF Advantages</vt:lpstr>
      <vt:lpstr>Advantage of Bajaj Finserv Nifty Bank ETF market makers</vt:lpstr>
      <vt:lpstr>Bajaj Finserv Nifty Bank ETF Features</vt:lpstr>
      <vt:lpstr>About Nifty Bank index</vt:lpstr>
      <vt:lpstr>Composition of Nifty Bank ETF</vt:lpstr>
      <vt:lpstr>Nifty Bank TRI Performance through years</vt:lpstr>
      <vt:lpstr>Fund Facts</vt:lpstr>
      <vt:lpstr>Product Label and Riskometer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Bajaj Finserv Nifty 50 ETF without bg</dc:title>
  <dc:creator>Akshay Jain/HO/Legal Compliance &amp; Sec/AMC</dc:creator>
  <cp:lastModifiedBy>Komal Bharti/Pune/Product/AMC</cp:lastModifiedBy>
  <cp:revision>27</cp:revision>
  <dcterms:created xsi:type="dcterms:W3CDTF">2023-12-22T11:46:24Z</dcterms:created>
  <dcterms:modified xsi:type="dcterms:W3CDTF">2026-04-15T11:15:26Z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2023-12-22T00:00:00Z</vt:filetime>
  </property>
  <property fmtid="{D5CDD505-2E9C-101B-9397-08002B2CF9AE}" pid="3" name="Creator">
    <vt:lpwstr>Adobe Illustrator 25.4 (Windows)</vt:lpwstr>
  </property>
  <property fmtid="{D5CDD505-2E9C-101B-9397-08002B2CF9AE}" pid="4" name="LastSaved">
    <vt:filetime>2023-12-22T00:00:00Z</vt:filetime>
  </property>
  <property fmtid="{D5CDD505-2E9C-101B-9397-08002B2CF9AE}" pid="5" name="MSIP_Label_4f7825ae-b849-4a3e-98b8-10f48185e5be_Enabled">
    <vt:lpwstr>true</vt:lpwstr>
  </property>
  <property fmtid="{D5CDD505-2E9C-101B-9397-08002B2CF9AE}" pid="6" name="MSIP_Label_4f7825ae-b849-4a3e-98b8-10f48185e5be_SetDate">
    <vt:lpwstr>2023-12-26T04:20:43Z</vt:lpwstr>
  </property>
  <property fmtid="{D5CDD505-2E9C-101B-9397-08002B2CF9AE}" pid="7" name="MSIP_Label_4f7825ae-b849-4a3e-98b8-10f48185e5be_Method">
    <vt:lpwstr>Standard</vt:lpwstr>
  </property>
  <property fmtid="{D5CDD505-2E9C-101B-9397-08002B2CF9AE}" pid="8" name="MSIP_Label_4f7825ae-b849-4a3e-98b8-10f48185e5be_Name">
    <vt:lpwstr>Internal</vt:lpwstr>
  </property>
  <property fmtid="{D5CDD505-2E9C-101B-9397-08002B2CF9AE}" pid="9" name="MSIP_Label_4f7825ae-b849-4a3e-98b8-10f48185e5be_SiteId">
    <vt:lpwstr>a2b34ba7-ee6b-4996-a5d2-720638ab739c</vt:lpwstr>
  </property>
  <property fmtid="{D5CDD505-2E9C-101B-9397-08002B2CF9AE}" pid="10" name="MSIP_Label_4f7825ae-b849-4a3e-98b8-10f48185e5be_ActionId">
    <vt:lpwstr>b26b2b3e-8ca9-4b7a-aa15-f748bb4bcbf0</vt:lpwstr>
  </property>
  <property fmtid="{D5CDD505-2E9C-101B-9397-08002B2CF9AE}" pid="11" name="MSIP_Label_4f7825ae-b849-4a3e-98b8-10f48185e5be_ContentBits">
    <vt:lpwstr>0</vt:lpwstr>
  </property>
  <property fmtid="{D5CDD505-2E9C-101B-9397-08002B2CF9AE}" pid="12" name="ContentTypeId">
    <vt:lpwstr>0x010100D860E45117489F47AEDBAA2A6C9F5704</vt:lpwstr>
  </property>
</Properties>
</file>